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2" r:id="rId1"/>
    <p:sldMasterId id="2147484016" r:id="rId2"/>
    <p:sldMasterId id="2147484018" r:id="rId3"/>
  </p:sldMasterIdLst>
  <p:notesMasterIdLst>
    <p:notesMasterId r:id="rId42"/>
  </p:notesMasterIdLst>
  <p:sldIdLst>
    <p:sldId id="256" r:id="rId4"/>
    <p:sldId id="317" r:id="rId5"/>
    <p:sldId id="329" r:id="rId6"/>
    <p:sldId id="286" r:id="rId7"/>
    <p:sldId id="316" r:id="rId8"/>
    <p:sldId id="307" r:id="rId9"/>
    <p:sldId id="308" r:id="rId10"/>
    <p:sldId id="306" r:id="rId11"/>
    <p:sldId id="318" r:id="rId12"/>
    <p:sldId id="319" r:id="rId13"/>
    <p:sldId id="257" r:id="rId14"/>
    <p:sldId id="282" r:id="rId15"/>
    <p:sldId id="299" r:id="rId16"/>
    <p:sldId id="328" r:id="rId17"/>
    <p:sldId id="301" r:id="rId18"/>
    <p:sldId id="283" r:id="rId19"/>
    <p:sldId id="294" r:id="rId20"/>
    <p:sldId id="295" r:id="rId21"/>
    <p:sldId id="296" r:id="rId22"/>
    <p:sldId id="297" r:id="rId23"/>
    <p:sldId id="298" r:id="rId24"/>
    <p:sldId id="263" r:id="rId25"/>
    <p:sldId id="292" r:id="rId26"/>
    <p:sldId id="281" r:id="rId27"/>
    <p:sldId id="264" r:id="rId28"/>
    <p:sldId id="284" r:id="rId29"/>
    <p:sldId id="267" r:id="rId30"/>
    <p:sldId id="273" r:id="rId31"/>
    <p:sldId id="290" r:id="rId32"/>
    <p:sldId id="326" r:id="rId33"/>
    <p:sldId id="274" r:id="rId34"/>
    <p:sldId id="293" r:id="rId35"/>
    <p:sldId id="276" r:id="rId36"/>
    <p:sldId id="277" r:id="rId37"/>
    <p:sldId id="330" r:id="rId38"/>
    <p:sldId id="314" r:id="rId39"/>
    <p:sldId id="315" r:id="rId40"/>
    <p:sldId id="291" r:id="rId41"/>
  </p:sldIdLst>
  <p:sldSz cx="9144000" cy="6858000" type="screen4x3"/>
  <p:notesSz cx="6858000" cy="9144000"/>
  <p:defaultTextStyle>
    <a:defPPr>
      <a:defRPr lang="nl-NL"/>
    </a:defPPr>
    <a:lvl1pPr algn="l" rtl="0" fontAlgn="base">
      <a:spcBef>
        <a:spcPct val="0"/>
      </a:spcBef>
      <a:spcAft>
        <a:spcPct val="0"/>
      </a:spcAft>
      <a:defRPr kern="1200">
        <a:solidFill>
          <a:schemeClr val="tx1"/>
        </a:solidFill>
        <a:latin typeface="Tahoma" pitchFamily="-84" charset="0"/>
        <a:ea typeface="ＭＳ Ｐゴシック" pitchFamily="-84" charset="-128"/>
        <a:cs typeface="+mn-cs"/>
      </a:defRPr>
    </a:lvl1pPr>
    <a:lvl2pPr marL="457200" algn="l" rtl="0" fontAlgn="base">
      <a:spcBef>
        <a:spcPct val="0"/>
      </a:spcBef>
      <a:spcAft>
        <a:spcPct val="0"/>
      </a:spcAft>
      <a:defRPr kern="1200">
        <a:solidFill>
          <a:schemeClr val="tx1"/>
        </a:solidFill>
        <a:latin typeface="Tahoma" pitchFamily="-84" charset="0"/>
        <a:ea typeface="ＭＳ Ｐゴシック" pitchFamily="-84" charset="-128"/>
        <a:cs typeface="+mn-cs"/>
      </a:defRPr>
    </a:lvl2pPr>
    <a:lvl3pPr marL="914400" algn="l" rtl="0" fontAlgn="base">
      <a:spcBef>
        <a:spcPct val="0"/>
      </a:spcBef>
      <a:spcAft>
        <a:spcPct val="0"/>
      </a:spcAft>
      <a:defRPr kern="1200">
        <a:solidFill>
          <a:schemeClr val="tx1"/>
        </a:solidFill>
        <a:latin typeface="Tahoma" pitchFamily="-84" charset="0"/>
        <a:ea typeface="ＭＳ Ｐゴシック" pitchFamily="-84" charset="-128"/>
        <a:cs typeface="+mn-cs"/>
      </a:defRPr>
    </a:lvl3pPr>
    <a:lvl4pPr marL="1371600" algn="l" rtl="0" fontAlgn="base">
      <a:spcBef>
        <a:spcPct val="0"/>
      </a:spcBef>
      <a:spcAft>
        <a:spcPct val="0"/>
      </a:spcAft>
      <a:defRPr kern="1200">
        <a:solidFill>
          <a:schemeClr val="tx1"/>
        </a:solidFill>
        <a:latin typeface="Tahoma" pitchFamily="-84" charset="0"/>
        <a:ea typeface="ＭＳ Ｐゴシック" pitchFamily="-84" charset="-128"/>
        <a:cs typeface="+mn-cs"/>
      </a:defRPr>
    </a:lvl4pPr>
    <a:lvl5pPr marL="1828800" algn="l" rtl="0" fontAlgn="base">
      <a:spcBef>
        <a:spcPct val="0"/>
      </a:spcBef>
      <a:spcAft>
        <a:spcPct val="0"/>
      </a:spcAft>
      <a:defRPr kern="1200">
        <a:solidFill>
          <a:schemeClr val="tx1"/>
        </a:solidFill>
        <a:latin typeface="Tahoma" pitchFamily="-84" charset="0"/>
        <a:ea typeface="ＭＳ Ｐゴシック" pitchFamily="-84" charset="-128"/>
        <a:cs typeface="+mn-cs"/>
      </a:defRPr>
    </a:lvl5pPr>
    <a:lvl6pPr marL="2286000" algn="l" defTabSz="914400" rtl="0" eaLnBrk="1" latinLnBrk="0" hangingPunct="1">
      <a:defRPr kern="1200">
        <a:solidFill>
          <a:schemeClr val="tx1"/>
        </a:solidFill>
        <a:latin typeface="Tahoma" pitchFamily="-84" charset="0"/>
        <a:ea typeface="ＭＳ Ｐゴシック" pitchFamily="-84" charset="-128"/>
        <a:cs typeface="+mn-cs"/>
      </a:defRPr>
    </a:lvl6pPr>
    <a:lvl7pPr marL="2743200" algn="l" defTabSz="914400" rtl="0" eaLnBrk="1" latinLnBrk="0" hangingPunct="1">
      <a:defRPr kern="1200">
        <a:solidFill>
          <a:schemeClr val="tx1"/>
        </a:solidFill>
        <a:latin typeface="Tahoma" pitchFamily="-84" charset="0"/>
        <a:ea typeface="ＭＳ Ｐゴシック" pitchFamily="-84" charset="-128"/>
        <a:cs typeface="+mn-cs"/>
      </a:defRPr>
    </a:lvl7pPr>
    <a:lvl8pPr marL="3200400" algn="l" defTabSz="914400" rtl="0" eaLnBrk="1" latinLnBrk="0" hangingPunct="1">
      <a:defRPr kern="1200">
        <a:solidFill>
          <a:schemeClr val="tx1"/>
        </a:solidFill>
        <a:latin typeface="Tahoma" pitchFamily="-84" charset="0"/>
        <a:ea typeface="ＭＳ Ｐゴシック" pitchFamily="-84" charset="-128"/>
        <a:cs typeface="+mn-cs"/>
      </a:defRPr>
    </a:lvl8pPr>
    <a:lvl9pPr marL="3657600" algn="l" defTabSz="914400" rtl="0" eaLnBrk="1" latinLnBrk="0" hangingPunct="1">
      <a:defRPr kern="1200">
        <a:solidFill>
          <a:schemeClr val="tx1"/>
        </a:solidFill>
        <a:latin typeface="Tahoma" pitchFamily="-84" charset="0"/>
        <a:ea typeface="ＭＳ Ｐゴシック" pitchFamily="-8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1111"/>
    <a:srgbClr val="E0EE2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339"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ahoma" pitchFamily="34" charset="0"/>
                <a:ea typeface="+mn-ea"/>
              </a:defRPr>
            </a:lvl1pPr>
          </a:lstStyle>
          <a:p>
            <a:pPr>
              <a:defRPr/>
            </a:pPr>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B94C0558-22D2-40B3-8F75-B1EFFCCB26C6}" type="datetime1">
              <a:rPr lang="nl-NL"/>
              <a:pPr/>
              <a:t>5-10-2012</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nl-NL" noProof="0" smtClean="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noProof="0" smtClean="0"/>
              <a:t>Klik om de modelstijlen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ahoma" pitchFamily="34" charset="0"/>
                <a:ea typeface="+mn-ea"/>
              </a:defRPr>
            </a:lvl1pPr>
          </a:lstStyle>
          <a:p>
            <a:pPr>
              <a:defRPr/>
            </a:pPr>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7C58AFE-F222-4B1F-A505-5D81A7BD68C9}" type="slidenum">
              <a:rPr lang="nl-NL"/>
              <a:pPr/>
              <a:t>‹nr.›</a:t>
            </a:fld>
            <a:endParaRPr lang="nl-N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84" charset="-128"/>
        <a:cs typeface="ＭＳ Ｐゴシック" pitchFamily="-84"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84"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84"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84"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8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20483"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smtClean="0"/>
          </a:p>
        </p:txBody>
      </p:sp>
      <p:sp>
        <p:nvSpPr>
          <p:cNvPr id="20484" name="Tijdelijke aanduiding voor dianummer 3"/>
          <p:cNvSpPr>
            <a:spLocks noGrp="1"/>
          </p:cNvSpPr>
          <p:nvPr>
            <p:ph type="sldNum" sz="quarter" idx="5"/>
          </p:nvPr>
        </p:nvSpPr>
        <p:spPr bwMode="auto">
          <a:noFill/>
          <a:ln>
            <a:miter lim="800000"/>
            <a:headEnd/>
            <a:tailEnd/>
          </a:ln>
        </p:spPr>
        <p:txBody>
          <a:bodyPr/>
          <a:lstStyle/>
          <a:p>
            <a:fld id="{F621736C-E2E4-482B-A857-717E45E8D4A6}" type="slidenum">
              <a:rPr lang="nl-NL"/>
              <a:pPr/>
              <a:t>1</a:t>
            </a:fld>
            <a:endParaRPr 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ln>
            <a:miter lim="800000"/>
            <a:headEnd/>
            <a:tailEnd/>
          </a:ln>
        </p:spPr>
        <p:txBody>
          <a:bodyPr/>
          <a:lstStyle/>
          <a:p>
            <a:fld id="{91DD8667-3175-4038-AF0A-73B4AA2E2FC3}" type="slidenum">
              <a:rPr lang="en-US">
                <a:solidFill>
                  <a:srgbClr val="000000"/>
                </a:solidFill>
                <a:latin typeface="Arial" charset="0"/>
              </a:rPr>
              <a:pPr/>
              <a:t>36</a:t>
            </a:fld>
            <a:endParaRPr lang="en-US">
              <a:solidFill>
                <a:srgbClr val="000000"/>
              </a:solidFill>
              <a:latin typeface="Arial" charset="0"/>
            </a:endParaRPr>
          </a:p>
        </p:txBody>
      </p:sp>
      <p:sp>
        <p:nvSpPr>
          <p:cNvPr id="6553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655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nl-NL"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a:lstStyle/>
          <a:p>
            <a:fld id="{842D104A-BA46-405A-83ED-757B9C1E94C9}" type="slidenum">
              <a:rPr lang="en-US">
                <a:solidFill>
                  <a:srgbClr val="000000"/>
                </a:solidFill>
                <a:latin typeface="Arial" charset="0"/>
              </a:rPr>
              <a:pPr/>
              <a:t>37</a:t>
            </a:fld>
            <a:endParaRPr lang="en-US">
              <a:solidFill>
                <a:srgbClr val="000000"/>
              </a:solidFill>
              <a:latin typeface="Arial" charset="0"/>
            </a:endParaRPr>
          </a:p>
        </p:txBody>
      </p:sp>
      <p:sp>
        <p:nvSpPr>
          <p:cNvPr id="6758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6758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86383" tIns="43192" rIns="86383" bIns="43192" numCol="1" anchor="t" anchorCtr="0" compatLnSpc="1">
            <a:prstTxWarp prst="textNoShape">
              <a:avLst/>
            </a:prstTxWarp>
          </a:bodyPr>
          <a:lstStyle/>
          <a:p>
            <a:pPr eaLnBrk="1" hangingPunct="1"/>
            <a:endParaRPr lang="nl-NL"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a:lstStyle/>
          <a:p>
            <a:fld id="{C6096F0C-C435-4D76-8F43-8FE3C6C6D585}" type="slidenum">
              <a:rPr lang="en-US"/>
              <a:pPr/>
              <a:t>2</a:t>
            </a:fld>
            <a:endParaRPr lang="en-US"/>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latin typeface="Helvetica" pitchFamily="-84" charset="0"/>
              </a:rPr>
              <a:t>Thanatos en Hypnos, respectievelijk de god van de dood en de god van de slaap, waren twee broers die in de onderwereld woonden in een paleis. Hypnos, of Hypnus (de Romeinen kenden hem als Somnus) verbleef aan de ingang van het paleis waar de dromen huisden. Hij wordt vaak afgebeeld met in zijn rechter hand een hoorn en in zijn linker hand een papaver.Morpheus was de zoon van, natuurlijk, Hypnos. Hij lag in een schemerig hok op een ebbenhouten bed waaromheen papavers groeiden. Zijn broers Icelus, Phobetor en Phantasus zonden op zijn bevel droomverschijnselen in respectievelijk de gedaante van mensen, dieren en onbezielde dingen. Je begrijpt: hoe meer papavers oftewel hoe meer morfine hoe harder je gaat dromen en hoe meer het nachtmerries worden in plaats van zoete dromen.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ln>
            <a:miter lim="800000"/>
            <a:headEnd/>
            <a:tailEnd/>
          </a:ln>
        </p:spPr>
        <p:txBody>
          <a:bodyPr/>
          <a:lstStyle/>
          <a:p>
            <a:fld id="{89BCA59B-1756-476A-8731-FFB01FD85CD7}" type="slidenum">
              <a:rPr lang="en-US">
                <a:solidFill>
                  <a:srgbClr val="000000"/>
                </a:solidFill>
              </a:rPr>
              <a:pPr/>
              <a:t>3</a:t>
            </a:fld>
            <a:endParaRPr lang="en-US">
              <a:solidFill>
                <a:srgbClr val="000000"/>
              </a:solidFill>
            </a:endParaRPr>
          </a:p>
        </p:txBody>
      </p:sp>
      <p:sp>
        <p:nvSpPr>
          <p:cNvPr id="2457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458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ln>
            <a:miter lim="800000"/>
            <a:headEnd/>
            <a:tailEnd/>
          </a:ln>
        </p:spPr>
        <p:txBody>
          <a:bodyPr/>
          <a:lstStyle/>
          <a:p>
            <a:fld id="{D2C9534A-99ED-4042-A822-59D7450B73DF}" type="slidenum">
              <a:rPr lang="en-US">
                <a:latin typeface="Arial" charset="0"/>
              </a:rPr>
              <a:pPr/>
              <a:t>6</a:t>
            </a:fld>
            <a:endParaRPr lang="en-US">
              <a:latin typeface="Arial" charset="0"/>
            </a:endParaRPr>
          </a:p>
        </p:txBody>
      </p:sp>
      <p:sp>
        <p:nvSpPr>
          <p:cNvPr id="28675" name="Rectangle 2"/>
          <p:cNvSpPr>
            <a:spLocks noGrp="1" noRot="1" noChangeAspect="1" noChangeArrowheads="1"/>
          </p:cNvSpPr>
          <p:nvPr>
            <p:ph type="sldImg"/>
          </p:nvPr>
        </p:nvSpPr>
        <p:spPr bwMode="auto">
          <a:xfrm>
            <a:off x="1146175" y="687388"/>
            <a:ext cx="4570413" cy="3427412"/>
          </a:xfrm>
          <a:solidFill>
            <a:srgbClr val="FFFFFF"/>
          </a:solidFill>
          <a:ln>
            <a:solidFill>
              <a:srgbClr val="000000"/>
            </a:solidFill>
            <a:miter lim="800000"/>
            <a:headEnd/>
            <a:tailEnd/>
          </a:ln>
        </p:spPr>
      </p:sp>
      <p:sp>
        <p:nvSpPr>
          <p:cNvPr id="28676" name="Rectangle 3"/>
          <p:cNvSpPr>
            <a:spLocks noGrp="1" noChangeArrowheads="1"/>
          </p:cNvSpPr>
          <p:nvPr>
            <p:ph type="body" idx="1"/>
          </p:nvPr>
        </p:nvSpPr>
        <p:spPr bwMode="auto">
          <a:xfrm>
            <a:off x="687388" y="4341813"/>
            <a:ext cx="5483225" cy="4114800"/>
          </a:xfrm>
          <a:solidFill>
            <a:srgbClr val="FFFFFF"/>
          </a:solidFill>
          <a:ln>
            <a:solidFill>
              <a:srgbClr val="000000"/>
            </a:solidFill>
            <a:miter lim="800000"/>
            <a:headEnd/>
            <a:tailEnd/>
          </a:ln>
        </p:spPr>
        <p:txBody>
          <a:bodyPr wrap="square" lIns="87584" tIns="43793" rIns="87584" bIns="43793" numCol="1" anchor="t" anchorCtr="0" compatLnSpc="1">
            <a:prstTxWarp prst="textNoShape">
              <a:avLst/>
            </a:prstTxWarp>
          </a:bodyPr>
          <a:lstStyle/>
          <a:p>
            <a:endParaRPr lang="nl-NL"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ln>
            <a:miter lim="800000"/>
            <a:headEnd/>
            <a:tailEnd/>
          </a:ln>
        </p:spPr>
        <p:txBody>
          <a:bodyPr/>
          <a:lstStyle/>
          <a:p>
            <a:fld id="{8885791D-9E4E-43D3-A1B3-727FB6ACFA38}" type="slidenum">
              <a:rPr lang="en-US">
                <a:latin typeface="Arial" charset="0"/>
              </a:rPr>
              <a:pPr/>
              <a:t>7</a:t>
            </a:fld>
            <a:endParaRPr lang="en-US">
              <a:latin typeface="Arial" charset="0"/>
            </a:endParaRPr>
          </a:p>
        </p:txBody>
      </p:sp>
      <p:sp>
        <p:nvSpPr>
          <p:cNvPr id="30723" name="Rectangle 2"/>
          <p:cNvSpPr>
            <a:spLocks noGrp="1" noRot="1" noChangeAspect="1" noChangeArrowheads="1"/>
          </p:cNvSpPr>
          <p:nvPr>
            <p:ph type="sldImg"/>
          </p:nvPr>
        </p:nvSpPr>
        <p:spPr bwMode="auto">
          <a:xfrm>
            <a:off x="1146175" y="687388"/>
            <a:ext cx="4570413" cy="3427412"/>
          </a:xfrm>
          <a:solidFill>
            <a:srgbClr val="FFFFFF"/>
          </a:solidFill>
          <a:ln>
            <a:solidFill>
              <a:srgbClr val="000000"/>
            </a:solidFill>
            <a:miter lim="800000"/>
            <a:headEnd/>
            <a:tailEnd/>
          </a:ln>
        </p:spPr>
      </p:sp>
      <p:sp>
        <p:nvSpPr>
          <p:cNvPr id="30724" name="Rectangle 3"/>
          <p:cNvSpPr>
            <a:spLocks noGrp="1" noChangeArrowheads="1"/>
          </p:cNvSpPr>
          <p:nvPr>
            <p:ph type="body" idx="1"/>
          </p:nvPr>
        </p:nvSpPr>
        <p:spPr bwMode="auto">
          <a:xfrm>
            <a:off x="687388" y="4341813"/>
            <a:ext cx="5483225" cy="4114800"/>
          </a:xfrm>
          <a:solidFill>
            <a:srgbClr val="FFFFFF"/>
          </a:solidFill>
          <a:ln>
            <a:solidFill>
              <a:srgbClr val="000000"/>
            </a:solidFill>
            <a:miter lim="800000"/>
            <a:headEnd/>
            <a:tailEnd/>
          </a:ln>
        </p:spPr>
        <p:txBody>
          <a:bodyPr wrap="square" lIns="87584" tIns="43793" rIns="87584" bIns="43793" numCol="1" anchor="t" anchorCtr="0" compatLnSpc="1">
            <a:prstTxWarp prst="textNoShape">
              <a:avLst/>
            </a:prstTxWarp>
          </a:bodyPr>
          <a:lstStyle/>
          <a:p>
            <a:endParaRPr lang="nl-NL"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ln>
            <a:miter lim="800000"/>
            <a:headEnd/>
            <a:tailEnd/>
          </a:ln>
        </p:spPr>
        <p:txBody>
          <a:bodyPr/>
          <a:lstStyle/>
          <a:p>
            <a:fld id="{DDF04E6C-8280-412E-817C-C82F19F2338B}" type="slidenum">
              <a:rPr lang="en-US">
                <a:solidFill>
                  <a:srgbClr val="000000"/>
                </a:solidFill>
                <a:latin typeface="Arial" charset="0"/>
              </a:rPr>
              <a:pPr/>
              <a:t>8</a:t>
            </a:fld>
            <a:endParaRPr lang="en-US">
              <a:solidFill>
                <a:srgbClr val="000000"/>
              </a:solidFill>
              <a:latin typeface="Arial" charset="0"/>
            </a:endParaRPr>
          </a:p>
        </p:txBody>
      </p:sp>
      <p:sp>
        <p:nvSpPr>
          <p:cNvPr id="32771" name="Rectangle 2"/>
          <p:cNvSpPr>
            <a:spLocks noGrp="1" noRot="1" noChangeAspect="1" noChangeArrowheads="1"/>
          </p:cNvSpPr>
          <p:nvPr>
            <p:ph type="sldImg"/>
          </p:nvPr>
        </p:nvSpPr>
        <p:spPr bwMode="auto">
          <a:xfrm>
            <a:off x="1143000" y="685800"/>
            <a:ext cx="4573588" cy="3430588"/>
          </a:xfrm>
          <a:solidFill>
            <a:srgbClr val="FFFFFF"/>
          </a:solidFill>
          <a:ln>
            <a:solidFill>
              <a:srgbClr val="000000"/>
            </a:solidFill>
            <a:miter lim="800000"/>
            <a:headEnd/>
            <a:tailEnd/>
          </a:ln>
        </p:spPr>
      </p:sp>
      <p:sp>
        <p:nvSpPr>
          <p:cNvPr id="3277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86393" tIns="43196" rIns="86393" bIns="43196" numCol="1" anchor="t" anchorCtr="0" compatLnSpc="1">
            <a:prstTxWarp prst="textNoShape">
              <a:avLst/>
            </a:prstTxWarp>
          </a:bodyPr>
          <a:lstStyle/>
          <a:p>
            <a:pPr eaLnBrk="1" hangingPunct="1"/>
            <a:endParaRPr lang="nl-NL"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a:lstStyle/>
          <a:p>
            <a:fld id="{37212966-0631-4F28-B33A-92B046E27F45}" type="slidenum">
              <a:rPr lang="nl-NL"/>
              <a:pPr/>
              <a:t>9</a:t>
            </a:fld>
            <a:endParaRPr lang="nl-NL"/>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a:lstStyle/>
          <a:p>
            <a:fld id="{6DB2FE2D-AF9F-41C9-8D26-A0093C6D90C3}" type="slidenum">
              <a:rPr lang="nl-NL"/>
              <a:pPr/>
              <a:t>10</a:t>
            </a:fld>
            <a:endParaRPr lang="nl-NL"/>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nl-NL" sz="1400" b="1" smtClean="0">
                <a:solidFill>
                  <a:srgbClr val="FFFF00"/>
                </a:solidFill>
              </a:rPr>
              <a:t>Er is een vrijwillig en overwogen verzoek</a:t>
            </a:r>
          </a:p>
          <a:p>
            <a:r>
              <a:rPr lang="nl-NL" sz="1400" b="1" smtClean="0">
                <a:solidFill>
                  <a:srgbClr val="FFFF00"/>
                </a:solidFill>
              </a:rPr>
              <a:t>Er is uitzichtloos en ondraaglijk lijden</a:t>
            </a:r>
          </a:p>
          <a:p>
            <a:r>
              <a:rPr lang="nl-NL" sz="1400" b="1" smtClean="0">
                <a:solidFill>
                  <a:srgbClr val="FFFF00"/>
                </a:solidFill>
              </a:rPr>
              <a:t>De patiënt is door de arts over zijn vooruitzichten geïnformeerd</a:t>
            </a:r>
          </a:p>
          <a:p>
            <a:r>
              <a:rPr lang="nl-NL" sz="1400" b="1" smtClean="0">
                <a:solidFill>
                  <a:srgbClr val="FFFF00"/>
                </a:solidFill>
              </a:rPr>
              <a:t>De arts is met de patiënt tot de overtuiging gekomen dat er geen redelijk alternatief is</a:t>
            </a:r>
          </a:p>
          <a:p>
            <a:r>
              <a:rPr lang="nl-NL" sz="1400" b="1" smtClean="0">
                <a:solidFill>
                  <a:srgbClr val="FFFF00"/>
                </a:solidFill>
              </a:rPr>
              <a:t>De arts heeft tenminste één onafhankelijke collega geraadpleegd</a:t>
            </a:r>
          </a:p>
          <a:p>
            <a:r>
              <a:rPr lang="nl-NL" sz="1400" b="1" smtClean="0">
                <a:solidFill>
                  <a:srgbClr val="FFFF00"/>
                </a:solidFill>
              </a:rPr>
              <a:t>De arts heeft de euthanasie deskundig uitgevoerd (ook met de juiste middelen!)</a:t>
            </a:r>
          </a:p>
          <a:p>
            <a:endParaRPr lang="nl-NL" sz="1400" b="1" smtClean="0">
              <a:solidFill>
                <a:srgbClr val="FFFF00"/>
              </a:solidFill>
            </a:endParaRPr>
          </a:p>
          <a:p>
            <a:r>
              <a:rPr lang="nl-NL" sz="900" b="1" i="1" smtClean="0">
                <a:solidFill>
                  <a:srgbClr val="FFFF00"/>
                </a:solidFill>
              </a:rPr>
              <a:t>De wet vereist niet dat de </a:t>
            </a:r>
            <a:r>
              <a:rPr lang="nl-NL" sz="900" b="1" smtClean="0">
                <a:solidFill>
                  <a:srgbClr val="FFFF00"/>
                </a:solidFill>
              </a:rPr>
              <a:t>patiënt in de terminale fase van een ziekte</a:t>
            </a:r>
            <a:endParaRPr lang="en-GB" sz="900" b="1" smtClean="0">
              <a:solidFill>
                <a:srgbClr val="FFFF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ln>
            <a:miter lim="800000"/>
            <a:headEnd/>
            <a:tailEnd/>
          </a:ln>
        </p:spPr>
        <p:txBody>
          <a:bodyPr/>
          <a:lstStyle/>
          <a:p>
            <a:fld id="{8786FD77-D3F2-40C3-8D49-D288FAD85708}" type="slidenum">
              <a:rPr lang="en-US">
                <a:solidFill>
                  <a:srgbClr val="000000"/>
                </a:solidFill>
                <a:latin typeface="Arial" charset="0"/>
              </a:rPr>
              <a:pPr/>
              <a:t>15</a:t>
            </a:fld>
            <a:endParaRPr lang="en-US">
              <a:solidFill>
                <a:srgbClr val="000000"/>
              </a:solidFill>
              <a:latin typeface="Arial" charset="0"/>
            </a:endParaRPr>
          </a:p>
        </p:txBody>
      </p:sp>
      <p:sp>
        <p:nvSpPr>
          <p:cNvPr id="43011" name="Rectangle 2"/>
          <p:cNvSpPr>
            <a:spLocks noGrp="1" noRot="1" noChangeAspect="1" noChangeArrowheads="1"/>
          </p:cNvSpPr>
          <p:nvPr>
            <p:ph type="sldImg"/>
          </p:nvPr>
        </p:nvSpPr>
        <p:spPr bwMode="auto">
          <a:xfrm>
            <a:off x="1144588" y="685800"/>
            <a:ext cx="4572000" cy="3429000"/>
          </a:xfrm>
          <a:solidFill>
            <a:srgbClr val="FFFFFF"/>
          </a:solidFill>
          <a:ln>
            <a:solidFill>
              <a:srgbClr val="000000"/>
            </a:solidFill>
            <a:miter lim="800000"/>
            <a:headEnd/>
            <a:tailEnd/>
          </a:ln>
        </p:spPr>
      </p:sp>
      <p:sp>
        <p:nvSpPr>
          <p:cNvPr id="43012" name="Rectangle 3"/>
          <p:cNvSpPr>
            <a:spLocks noGrp="1" noChangeArrowheads="1"/>
          </p:cNvSpPr>
          <p:nvPr>
            <p:ph type="body" idx="1"/>
          </p:nvPr>
        </p:nvSpPr>
        <p:spPr bwMode="auto">
          <a:xfrm>
            <a:off x="687388" y="4341813"/>
            <a:ext cx="5483225" cy="4116387"/>
          </a:xfrm>
          <a:solidFill>
            <a:srgbClr val="FFFFFF"/>
          </a:solidFill>
          <a:ln>
            <a:solidFill>
              <a:srgbClr val="000000"/>
            </a:solidFill>
            <a:miter lim="800000"/>
            <a:headEnd/>
            <a:tailEnd/>
          </a:ln>
        </p:spPr>
        <p:txBody>
          <a:bodyPr wrap="square" lIns="90894" tIns="45447" rIns="90894" bIns="45447" numCol="1" anchor="t" anchorCtr="0" compatLnSpc="1">
            <a:prstTxWarp prst="textNoShape">
              <a:avLst/>
            </a:prstTxWarp>
          </a:bodyPr>
          <a:lstStyle/>
          <a:p>
            <a:endParaRPr lang="nl-NL"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4" name="Rechthoek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hthoek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hthoek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hthoek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Rechte verbindingslijn 9"/>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ea typeface="+mn-ea"/>
            </a:endParaRPr>
          </a:p>
        </p:txBody>
      </p:sp>
      <p:sp>
        <p:nvSpPr>
          <p:cNvPr id="11" name="Rechte verbindingslijn 10"/>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ea typeface="+mn-ea"/>
            </a:endParaRPr>
          </a:p>
        </p:txBody>
      </p:sp>
      <p:sp>
        <p:nvSpPr>
          <p:cNvPr id="12" name="Rechte verbindingslijn 11"/>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ea typeface="+mn-ea"/>
            </a:endParaRPr>
          </a:p>
        </p:txBody>
      </p:sp>
      <p:sp>
        <p:nvSpPr>
          <p:cNvPr id="13" name="Rechte verbindingslijn 12"/>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ea typeface="+mn-ea"/>
            </a:endParaRPr>
          </a:p>
        </p:txBody>
      </p:sp>
      <p:sp>
        <p:nvSpPr>
          <p:cNvPr id="14" name="Rechte verbindingslijn 13"/>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ea typeface="+mn-ea"/>
            </a:endParaRPr>
          </a:p>
        </p:txBody>
      </p:sp>
      <p:sp>
        <p:nvSpPr>
          <p:cNvPr id="15" name="Rechte verbindingslijn 14"/>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ea typeface="+mn-ea"/>
            </a:endParaRPr>
          </a:p>
        </p:txBody>
      </p:sp>
      <p:sp>
        <p:nvSpPr>
          <p:cNvPr id="16" name="Rechthoek 15"/>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7" name="Ovaal 16"/>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8" name="Ovaal 17"/>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9" name="Ovaal 18"/>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0" name="Ovaal 19"/>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1" name="Ovaal 20"/>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Titel 7"/>
          <p:cNvSpPr>
            <a:spLocks noGrp="1"/>
          </p:cNvSpPr>
          <p:nvPr>
            <p:ph type="ctrTitle"/>
          </p:nvPr>
        </p:nvSpPr>
        <p:spPr>
          <a:xfrm>
            <a:off x="2286000" y="3124200"/>
            <a:ext cx="6172200" cy="1894362"/>
          </a:xfrm>
        </p:spPr>
        <p:txBody>
          <a:bodyPr/>
          <a:lstStyle>
            <a:lvl1pPr>
              <a:defRPr b="1"/>
            </a:lvl1pPr>
          </a:lstStyle>
          <a:p>
            <a:r>
              <a:rPr lang="nl-NL" smtClean="0"/>
              <a:t>Titelstijl van model bewerken</a:t>
            </a:r>
            <a:endParaRPr lang="en-US"/>
          </a:p>
        </p:txBody>
      </p:sp>
      <p:sp>
        <p:nvSpPr>
          <p:cNvPr id="9" name="Subtitel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l-NL" smtClean="0"/>
              <a:t>Klik om de titelstijl van het model te bewerken</a:t>
            </a:r>
            <a:endParaRPr lang="en-US"/>
          </a:p>
        </p:txBody>
      </p:sp>
      <p:sp>
        <p:nvSpPr>
          <p:cNvPr id="22" name="Tijdelijke aanduiding voor datum 27"/>
          <p:cNvSpPr>
            <a:spLocks noGrp="1"/>
          </p:cNvSpPr>
          <p:nvPr>
            <p:ph type="dt" sz="half" idx="10"/>
          </p:nvPr>
        </p:nvSpPr>
        <p:spPr bwMode="auto">
          <a:xfrm rot="5400000">
            <a:off x="7764463" y="1174750"/>
            <a:ext cx="2286000" cy="381000"/>
          </a:xfrm>
        </p:spPr>
        <p:txBody>
          <a:bodyPr/>
          <a:lstStyle>
            <a:lvl1pPr>
              <a:defRPr/>
            </a:lvl1pPr>
          </a:lstStyle>
          <a:p>
            <a:fld id="{B5F07095-CDD2-48A3-91B8-BDBEDDD68B17}" type="datetime1">
              <a:rPr lang="nl-NL"/>
              <a:pPr/>
              <a:t>5-10-2012</a:t>
            </a:fld>
            <a:endParaRPr lang="nl-NL"/>
          </a:p>
        </p:txBody>
      </p:sp>
      <p:sp>
        <p:nvSpPr>
          <p:cNvPr id="23" name="Tijdelijke aanduiding voor voettekst 16"/>
          <p:cNvSpPr>
            <a:spLocks noGrp="1"/>
          </p:cNvSpPr>
          <p:nvPr>
            <p:ph type="ftr" sz="quarter" idx="11"/>
          </p:nvPr>
        </p:nvSpPr>
        <p:spPr bwMode="auto">
          <a:xfrm rot="5400000">
            <a:off x="7077076" y="4181475"/>
            <a:ext cx="3657600" cy="384175"/>
          </a:xfrm>
        </p:spPr>
        <p:txBody>
          <a:bodyPr/>
          <a:lstStyle>
            <a:lvl1pPr>
              <a:defRPr/>
            </a:lvl1pPr>
          </a:lstStyle>
          <a:p>
            <a:pPr>
              <a:defRPr/>
            </a:pPr>
            <a:endParaRPr lang="nl-NL"/>
          </a:p>
        </p:txBody>
      </p:sp>
      <p:sp>
        <p:nvSpPr>
          <p:cNvPr id="24" name="Tijdelijke aanduiding voor dianummer 28"/>
          <p:cNvSpPr>
            <a:spLocks noGrp="1"/>
          </p:cNvSpPr>
          <p:nvPr>
            <p:ph type="sldNum" sz="quarter" idx="12"/>
          </p:nvPr>
        </p:nvSpPr>
        <p:spPr bwMode="auto">
          <a:xfrm>
            <a:off x="1325563" y="4929188"/>
            <a:ext cx="609600" cy="517525"/>
          </a:xfrm>
        </p:spPr>
        <p:txBody>
          <a:bodyPr/>
          <a:lstStyle>
            <a:lvl1pPr>
              <a:defRPr/>
            </a:lvl1pPr>
          </a:lstStyle>
          <a:p>
            <a:fld id="{DB6C1571-0B93-45FC-A862-386EC864DBAF}" type="slidenum">
              <a:rPr lang="nl-NL"/>
              <a:pPr/>
              <a:t>‹nr.›</a:t>
            </a:fld>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en-US"/>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13"/>
          <p:cNvSpPr>
            <a:spLocks noGrp="1"/>
          </p:cNvSpPr>
          <p:nvPr>
            <p:ph type="dt" sz="half" idx="10"/>
          </p:nvPr>
        </p:nvSpPr>
        <p:spPr/>
        <p:txBody>
          <a:bodyPr/>
          <a:lstStyle>
            <a:lvl1pPr>
              <a:defRPr/>
            </a:lvl1pPr>
          </a:lstStyle>
          <a:p>
            <a:fld id="{CF86EF09-3EB3-42AC-B9C6-7743C92F8C5B}" type="datetime1">
              <a:rPr lang="nl-NL"/>
              <a:pPr/>
              <a:t>5-10-2012</a:t>
            </a:fld>
            <a:endParaRPr lang="nl-NL"/>
          </a:p>
        </p:txBody>
      </p:sp>
      <p:sp>
        <p:nvSpPr>
          <p:cNvPr id="5" name="Tijdelijke aanduiding voor voettekst 2"/>
          <p:cNvSpPr>
            <a:spLocks noGrp="1"/>
          </p:cNvSpPr>
          <p:nvPr>
            <p:ph type="ftr" sz="quarter" idx="11"/>
          </p:nvPr>
        </p:nvSpPr>
        <p:spPr/>
        <p:txBody>
          <a:bodyPr/>
          <a:lstStyle>
            <a:lvl1pPr>
              <a:defRPr/>
            </a:lvl1pPr>
          </a:lstStyle>
          <a:p>
            <a:pPr>
              <a:defRPr/>
            </a:pPr>
            <a:endParaRPr lang="nl-NL"/>
          </a:p>
        </p:txBody>
      </p:sp>
      <p:sp>
        <p:nvSpPr>
          <p:cNvPr id="6" name="Tijdelijke aanduiding voor dianummer 22"/>
          <p:cNvSpPr>
            <a:spLocks noGrp="1"/>
          </p:cNvSpPr>
          <p:nvPr>
            <p:ph type="sldNum" sz="quarter" idx="12"/>
          </p:nvPr>
        </p:nvSpPr>
        <p:spPr/>
        <p:txBody>
          <a:bodyPr/>
          <a:lstStyle>
            <a:lvl1pPr>
              <a:defRPr/>
            </a:lvl1pPr>
          </a:lstStyle>
          <a:p>
            <a:fld id="{39E74C0F-C1E2-4550-8F17-E216E5B34FCF}" type="slidenum">
              <a:rPr lang="nl-NL"/>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9"/>
            <a:ext cx="1676400" cy="5851525"/>
          </a:xfrm>
        </p:spPr>
        <p:txBody>
          <a:bodyPr vert="eaVert"/>
          <a:lstStyle/>
          <a:p>
            <a:r>
              <a:rPr lang="nl-NL" smtClean="0"/>
              <a:t>Titelstijl van model bewerken</a:t>
            </a:r>
            <a:endParaRPr lang="en-US"/>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13"/>
          <p:cNvSpPr>
            <a:spLocks noGrp="1"/>
          </p:cNvSpPr>
          <p:nvPr>
            <p:ph type="dt" sz="half" idx="10"/>
          </p:nvPr>
        </p:nvSpPr>
        <p:spPr/>
        <p:txBody>
          <a:bodyPr/>
          <a:lstStyle>
            <a:lvl1pPr>
              <a:defRPr/>
            </a:lvl1pPr>
          </a:lstStyle>
          <a:p>
            <a:fld id="{7693CDFC-8960-4307-9061-6826DF015DBA}" type="datetime1">
              <a:rPr lang="nl-NL"/>
              <a:pPr/>
              <a:t>5-10-2012</a:t>
            </a:fld>
            <a:endParaRPr lang="nl-NL"/>
          </a:p>
        </p:txBody>
      </p:sp>
      <p:sp>
        <p:nvSpPr>
          <p:cNvPr id="5" name="Tijdelijke aanduiding voor voettekst 2"/>
          <p:cNvSpPr>
            <a:spLocks noGrp="1"/>
          </p:cNvSpPr>
          <p:nvPr>
            <p:ph type="ftr" sz="quarter" idx="11"/>
          </p:nvPr>
        </p:nvSpPr>
        <p:spPr/>
        <p:txBody>
          <a:bodyPr/>
          <a:lstStyle>
            <a:lvl1pPr>
              <a:defRPr/>
            </a:lvl1pPr>
          </a:lstStyle>
          <a:p>
            <a:pPr>
              <a:defRPr/>
            </a:pPr>
            <a:endParaRPr lang="nl-NL"/>
          </a:p>
        </p:txBody>
      </p:sp>
      <p:sp>
        <p:nvSpPr>
          <p:cNvPr id="6" name="Tijdelijke aanduiding voor dianummer 22"/>
          <p:cNvSpPr>
            <a:spLocks noGrp="1"/>
          </p:cNvSpPr>
          <p:nvPr>
            <p:ph type="sldNum" sz="quarter" idx="12"/>
          </p:nvPr>
        </p:nvSpPr>
        <p:spPr/>
        <p:txBody>
          <a:bodyPr/>
          <a:lstStyle>
            <a:lvl1pPr>
              <a:defRPr/>
            </a:lvl1pPr>
          </a:lstStyle>
          <a:p>
            <a:fld id="{B076CC6B-4202-4187-A6F8-A75D28013803}" type="slidenum">
              <a:rPr lang="nl-NL"/>
              <a:pPr/>
              <a:t>‹nr.›</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Inhoud">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685800" y="381000"/>
            <a:ext cx="7772400" cy="5715000"/>
          </a:xfr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3" name="Tijdelijke aanduiding voor datum 2"/>
          <p:cNvSpPr>
            <a:spLocks noGrp="1"/>
          </p:cNvSpPr>
          <p:nvPr>
            <p:ph type="dt" sz="half" idx="10"/>
          </p:nvPr>
        </p:nvSpPr>
        <p:spPr>
          <a:xfrm>
            <a:off x="685800" y="6324600"/>
            <a:ext cx="1676400" cy="457200"/>
          </a:xfrm>
        </p:spPr>
        <p:txBody>
          <a:bodyPr/>
          <a:lstStyle>
            <a:lvl1pPr>
              <a:defRPr>
                <a:ea typeface="+mn-ea"/>
              </a:defRPr>
            </a:lvl1pPr>
          </a:lstStyle>
          <a:p>
            <a:pPr>
              <a:defRPr/>
            </a:pPr>
            <a:endParaRPr lang="en-US"/>
          </a:p>
        </p:txBody>
      </p:sp>
      <p:sp>
        <p:nvSpPr>
          <p:cNvPr id="4" name="Tijdelijke aanduiding voor voettekst 3"/>
          <p:cNvSpPr>
            <a:spLocks noGrp="1"/>
          </p:cNvSpPr>
          <p:nvPr>
            <p:ph type="ftr" sz="quarter" idx="11"/>
          </p:nvPr>
        </p:nvSpPr>
        <p:spPr>
          <a:xfrm>
            <a:off x="2743200" y="6324600"/>
            <a:ext cx="3429000" cy="457200"/>
          </a:xfrm>
        </p:spPr>
        <p:txBody>
          <a:bodyPr/>
          <a:lstStyle>
            <a:lvl1pPr>
              <a:defRPr/>
            </a:lvl1pPr>
          </a:lstStyle>
          <a:p>
            <a:pPr>
              <a:defRPr/>
            </a:pPr>
            <a:endParaRPr lang="en-US"/>
          </a:p>
        </p:txBody>
      </p:sp>
      <p:sp>
        <p:nvSpPr>
          <p:cNvPr id="5" name="Tijdelijke aanduiding voor dianummer 4"/>
          <p:cNvSpPr>
            <a:spLocks noGrp="1"/>
          </p:cNvSpPr>
          <p:nvPr>
            <p:ph type="sldNum" sz="quarter" idx="12"/>
          </p:nvPr>
        </p:nvSpPr>
        <p:spPr>
          <a:xfrm>
            <a:off x="6553200" y="6324600"/>
            <a:ext cx="1905000" cy="457200"/>
          </a:xfrm>
        </p:spPr>
        <p:txBody>
          <a:bodyPr/>
          <a:lstStyle>
            <a:lvl1pPr>
              <a:defRPr/>
            </a:lvl1pPr>
          </a:lstStyle>
          <a:p>
            <a:fld id="{4ABE7479-B55D-42A3-B789-883A064933EC}" type="slidenum">
              <a:rPr lang="en-US"/>
              <a:pPr/>
              <a:t>‹nr.›</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3"/>
          <p:cNvSpPr>
            <a:spLocks noGrp="1" noChangeArrowheads="1"/>
          </p:cNvSpPr>
          <p:nvPr>
            <p:ph type="dt" sz="half" idx="10"/>
          </p:nvPr>
        </p:nvSpPr>
        <p:spPr/>
        <p:txBody>
          <a:bodyPr/>
          <a:lstStyle>
            <a:lvl1pPr>
              <a:defRPr>
                <a:latin typeface="GillSans" pitchFamily="2" charset="0"/>
                <a:ea typeface="+mn-ea"/>
                <a:cs typeface="+mn-cs"/>
              </a:defRPr>
            </a:lvl1pPr>
          </a:lstStyle>
          <a:p>
            <a:pPr>
              <a:defRPr/>
            </a:pPr>
            <a:endParaRPr lang="en-US"/>
          </a:p>
        </p:txBody>
      </p:sp>
      <p:sp>
        <p:nvSpPr>
          <p:cNvPr id="5" name="Rectangle 4"/>
          <p:cNvSpPr>
            <a:spLocks noGrp="1" noChangeArrowheads="1"/>
          </p:cNvSpPr>
          <p:nvPr>
            <p:ph type="ftr" sz="quarter" idx="11"/>
          </p:nvPr>
        </p:nvSpPr>
        <p:spPr/>
        <p:txBody>
          <a:bodyPr/>
          <a:lstStyle>
            <a:lvl1pPr>
              <a:defRPr>
                <a:latin typeface="GillSans" pitchFamily="2" charset="0"/>
                <a:ea typeface="+mn-ea"/>
                <a:cs typeface="+mn-cs"/>
              </a:defRPr>
            </a:lvl1pPr>
          </a:lstStyle>
          <a:p>
            <a:pPr>
              <a:defRPr/>
            </a:pPr>
            <a:endParaRPr lang="en-US"/>
          </a:p>
        </p:txBody>
      </p:sp>
      <p:sp>
        <p:nvSpPr>
          <p:cNvPr id="6" name="Rectangle 5"/>
          <p:cNvSpPr>
            <a:spLocks noGrp="1" noChangeArrowheads="1"/>
          </p:cNvSpPr>
          <p:nvPr>
            <p:ph type="sldNum" sz="quarter" idx="12"/>
          </p:nvPr>
        </p:nvSpPr>
        <p:spPr/>
        <p:txBody>
          <a:bodyPr/>
          <a:lstStyle>
            <a:lvl1pPr>
              <a:defRPr>
                <a:latin typeface="GillSans" pitchFamily="2" charset="0"/>
              </a:defRPr>
            </a:lvl1pPr>
          </a:lstStyle>
          <a:p>
            <a:fld id="{D20A1E19-B4B8-4023-9FD9-44D86A4FBE86}" type="slidenum">
              <a:rPr lang="en-US"/>
              <a:pPr/>
              <a:t>‹nr.›</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en-US"/>
          </a:p>
        </p:txBody>
      </p:sp>
      <p:sp>
        <p:nvSpPr>
          <p:cNvPr id="8" name="Tijdelijke aanduiding voor inhoud 7"/>
          <p:cNvSpPr>
            <a:spLocks noGrp="1"/>
          </p:cNvSpPr>
          <p:nvPr>
            <p:ph sz="quarter" idx="1"/>
          </p:nvPr>
        </p:nvSpPr>
        <p:spPr>
          <a:xfrm>
            <a:off x="457200" y="1600200"/>
            <a:ext cx="7467600" cy="4873752"/>
          </a:xfr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datum 6"/>
          <p:cNvSpPr>
            <a:spLocks noGrp="1"/>
          </p:cNvSpPr>
          <p:nvPr>
            <p:ph type="dt" sz="half" idx="10"/>
          </p:nvPr>
        </p:nvSpPr>
        <p:spPr/>
        <p:txBody>
          <a:bodyPr/>
          <a:lstStyle>
            <a:lvl1pPr>
              <a:defRPr/>
            </a:lvl1pPr>
          </a:lstStyle>
          <a:p>
            <a:fld id="{4E243930-AD66-4FCF-9428-22C119A782C7}" type="datetime1">
              <a:rPr lang="nl-NL"/>
              <a:pPr/>
              <a:t>5-10-2012</a:t>
            </a:fld>
            <a:endParaRPr lang="nl-NL"/>
          </a:p>
        </p:txBody>
      </p:sp>
      <p:sp>
        <p:nvSpPr>
          <p:cNvPr id="5" name="Tijdelijke aanduiding voor dianummer 8"/>
          <p:cNvSpPr>
            <a:spLocks noGrp="1"/>
          </p:cNvSpPr>
          <p:nvPr>
            <p:ph type="sldNum" sz="quarter" idx="11"/>
          </p:nvPr>
        </p:nvSpPr>
        <p:spPr/>
        <p:txBody>
          <a:bodyPr/>
          <a:lstStyle>
            <a:lvl1pPr>
              <a:defRPr/>
            </a:lvl1pPr>
          </a:lstStyle>
          <a:p>
            <a:fld id="{09BC8349-90FE-4E72-91B0-FD49F4018408}" type="slidenum">
              <a:rPr lang="nl-NL"/>
              <a:pPr/>
              <a:t>‹nr.›</a:t>
            </a:fld>
            <a:endParaRPr lang="nl-NL"/>
          </a:p>
        </p:txBody>
      </p:sp>
      <p:sp>
        <p:nvSpPr>
          <p:cNvPr id="6" name="Tijdelijke aanduiding voor voettekst 9"/>
          <p:cNvSpPr>
            <a:spLocks noGrp="1"/>
          </p:cNvSpPr>
          <p:nvPr>
            <p:ph type="ftr" sz="quarter" idx="12"/>
          </p:nvPr>
        </p:nvSpPr>
        <p:spPr/>
        <p:txBody>
          <a:bodyPr rtlCol="0"/>
          <a:lstStyle>
            <a:lvl1pPr>
              <a:defRPr/>
            </a:lvl1pPr>
          </a:lstStyle>
          <a:p>
            <a:pPr>
              <a:defRPr/>
            </a:pPr>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2"/>
      </p:bgRef>
    </p:bg>
    <p:spTree>
      <p:nvGrpSpPr>
        <p:cNvPr id="1" name=""/>
        <p:cNvGrpSpPr/>
        <p:nvPr/>
      </p:nvGrpSpPr>
      <p:grpSpPr>
        <a:xfrm>
          <a:off x="0" y="0"/>
          <a:ext cx="0" cy="0"/>
          <a:chOff x="0" y="0"/>
          <a:chExt cx="0" cy="0"/>
        </a:xfrm>
      </p:grpSpPr>
      <p:sp>
        <p:nvSpPr>
          <p:cNvPr id="4" name="Rechthoek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hthoek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hthoek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hthoek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Rechte verbindingslijn 7"/>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ea typeface="+mn-ea"/>
            </a:endParaRPr>
          </a:p>
        </p:txBody>
      </p:sp>
      <p:sp>
        <p:nvSpPr>
          <p:cNvPr id="9" name="Rechte verbindingslijn 8"/>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ea typeface="+mn-ea"/>
            </a:endParaRPr>
          </a:p>
        </p:txBody>
      </p:sp>
      <p:sp>
        <p:nvSpPr>
          <p:cNvPr id="10" name="Rechte verbindingslijn 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ea typeface="+mn-ea"/>
            </a:endParaRPr>
          </a:p>
        </p:txBody>
      </p:sp>
      <p:sp>
        <p:nvSpPr>
          <p:cNvPr id="11" name="Rechte verbindingslijn 10"/>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ea typeface="+mn-ea"/>
            </a:endParaRPr>
          </a:p>
        </p:txBody>
      </p:sp>
      <p:sp>
        <p:nvSpPr>
          <p:cNvPr id="12" name="Rechte verbindingslijn 11"/>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ea typeface="+mn-ea"/>
            </a:endParaRPr>
          </a:p>
        </p:txBody>
      </p:sp>
      <p:sp>
        <p:nvSpPr>
          <p:cNvPr id="13" name="Rechthoek 12"/>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4" name="Ovaal 13"/>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5" name="Ovaal 14"/>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6" name="Ovaal 15"/>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7" name="Ovaal 16"/>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8" name="Ovaal 17"/>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9" name="Rechte verbindingslijn 18"/>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ea typeface="+mn-ea"/>
            </a:endParaRPr>
          </a:p>
        </p:txBody>
      </p:sp>
      <p:sp>
        <p:nvSpPr>
          <p:cNvPr id="2" name="Titel 1"/>
          <p:cNvSpPr>
            <a:spLocks noGrp="1"/>
          </p:cNvSpPr>
          <p:nvPr>
            <p:ph type="title"/>
          </p:nvPr>
        </p:nvSpPr>
        <p:spPr>
          <a:xfrm>
            <a:off x="2286000" y="2895600"/>
            <a:ext cx="6172200" cy="2053590"/>
          </a:xfrm>
        </p:spPr>
        <p:txBody>
          <a:bodyPr/>
          <a:lstStyle>
            <a:lvl1pPr algn="l">
              <a:buNone/>
              <a:defRPr sz="3000" b="1" cap="small" baseline="0"/>
            </a:lvl1pPr>
          </a:lstStyle>
          <a:p>
            <a:r>
              <a:rPr lang="nl-NL" smtClean="0"/>
              <a:t>Titelstijl van model bewerken</a:t>
            </a:r>
            <a:endParaRPr lang="en-US"/>
          </a:p>
        </p:txBody>
      </p:sp>
      <p:sp>
        <p:nvSpPr>
          <p:cNvPr id="3" name="Tijdelijke aanduiding voor tekst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nl-NL" smtClean="0"/>
              <a:t>Klik om de tekststijl van het model te bewerken</a:t>
            </a:r>
          </a:p>
        </p:txBody>
      </p:sp>
      <p:sp>
        <p:nvSpPr>
          <p:cNvPr id="20" name="Tijdelijke aanduiding voor datum 3"/>
          <p:cNvSpPr>
            <a:spLocks noGrp="1"/>
          </p:cNvSpPr>
          <p:nvPr>
            <p:ph type="dt" sz="half" idx="10"/>
          </p:nvPr>
        </p:nvSpPr>
        <p:spPr bwMode="auto">
          <a:xfrm rot="5400000">
            <a:off x="7762875" y="1169988"/>
            <a:ext cx="2286000" cy="381000"/>
          </a:xfrm>
        </p:spPr>
        <p:txBody>
          <a:bodyPr/>
          <a:lstStyle>
            <a:lvl1pPr>
              <a:defRPr/>
            </a:lvl1pPr>
          </a:lstStyle>
          <a:p>
            <a:fld id="{35AED89C-2940-40B9-A0D1-0A4C23A286B7}" type="datetime1">
              <a:rPr lang="en-US"/>
              <a:pPr/>
              <a:t>10/5/2012</a:t>
            </a:fld>
            <a:endParaRPr lang="en-US"/>
          </a:p>
        </p:txBody>
      </p:sp>
      <p:sp>
        <p:nvSpPr>
          <p:cNvPr id="21" name="Tijdelijke aanduiding voor voettekst 4"/>
          <p:cNvSpPr>
            <a:spLocks noGrp="1"/>
          </p:cNvSpPr>
          <p:nvPr>
            <p:ph type="ftr" sz="quarter" idx="11"/>
          </p:nvPr>
        </p:nvSpPr>
        <p:spPr bwMode="auto">
          <a:xfrm rot="5400000">
            <a:off x="7077076" y="4178300"/>
            <a:ext cx="3657600" cy="384175"/>
          </a:xfrm>
        </p:spPr>
        <p:txBody>
          <a:bodyPr/>
          <a:lstStyle>
            <a:lvl1pPr>
              <a:defRPr/>
            </a:lvl1pPr>
          </a:lstStyle>
          <a:p>
            <a:pPr>
              <a:defRPr/>
            </a:pPr>
            <a:endParaRPr lang="en-US"/>
          </a:p>
        </p:txBody>
      </p:sp>
      <p:sp>
        <p:nvSpPr>
          <p:cNvPr id="22" name="Tijdelijke aanduiding voor dianummer 5"/>
          <p:cNvSpPr>
            <a:spLocks noGrp="1"/>
          </p:cNvSpPr>
          <p:nvPr>
            <p:ph type="sldNum" sz="quarter" idx="12"/>
          </p:nvPr>
        </p:nvSpPr>
        <p:spPr bwMode="auto">
          <a:xfrm>
            <a:off x="1339850" y="4929188"/>
            <a:ext cx="609600" cy="517525"/>
          </a:xfrm>
        </p:spPr>
        <p:txBody>
          <a:bodyPr/>
          <a:lstStyle>
            <a:lvl1pPr>
              <a:defRPr/>
            </a:lvl1pPr>
          </a:lstStyle>
          <a:p>
            <a:fld id="{24467D7F-8BC0-4C1E-A6D6-9C9422E3991C}" type="slidenum">
              <a:rPr lang="en-US"/>
              <a:pPr/>
              <a:t>‹nr.›</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en-US"/>
          </a:p>
        </p:txBody>
      </p:sp>
      <p:sp>
        <p:nvSpPr>
          <p:cNvPr id="9" name="Tijdelijke aanduiding voor inhoud 8"/>
          <p:cNvSpPr>
            <a:spLocks noGrp="1"/>
          </p:cNvSpPr>
          <p:nvPr>
            <p:ph sz="quarter" idx="1"/>
          </p:nvPr>
        </p:nvSpPr>
        <p:spPr>
          <a:xfrm>
            <a:off x="457200" y="1600200"/>
            <a:ext cx="3657600" cy="4572000"/>
          </a:xfr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11" name="Tijdelijke aanduiding voor inhoud 10"/>
          <p:cNvSpPr>
            <a:spLocks noGrp="1"/>
          </p:cNvSpPr>
          <p:nvPr>
            <p:ph sz="quarter" idx="2"/>
          </p:nvPr>
        </p:nvSpPr>
        <p:spPr>
          <a:xfrm>
            <a:off x="4270248" y="1600200"/>
            <a:ext cx="3657600" cy="4572000"/>
          </a:xfr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Tijdelijke aanduiding voor datum 13"/>
          <p:cNvSpPr>
            <a:spLocks noGrp="1"/>
          </p:cNvSpPr>
          <p:nvPr>
            <p:ph type="dt" sz="half" idx="10"/>
          </p:nvPr>
        </p:nvSpPr>
        <p:spPr/>
        <p:txBody>
          <a:bodyPr/>
          <a:lstStyle>
            <a:lvl1pPr>
              <a:defRPr/>
            </a:lvl1pPr>
          </a:lstStyle>
          <a:p>
            <a:fld id="{EC348362-4EEC-42B7-961D-19F3B8BB37A7}" type="datetime1">
              <a:rPr lang="nl-NL"/>
              <a:pPr/>
              <a:t>5-10-2012</a:t>
            </a:fld>
            <a:endParaRPr lang="nl-NL"/>
          </a:p>
        </p:txBody>
      </p:sp>
      <p:sp>
        <p:nvSpPr>
          <p:cNvPr id="6" name="Tijdelijke aanduiding voor voettekst 2"/>
          <p:cNvSpPr>
            <a:spLocks noGrp="1"/>
          </p:cNvSpPr>
          <p:nvPr>
            <p:ph type="ftr" sz="quarter" idx="11"/>
          </p:nvPr>
        </p:nvSpPr>
        <p:spPr/>
        <p:txBody>
          <a:bodyPr/>
          <a:lstStyle>
            <a:lvl1pPr>
              <a:defRPr/>
            </a:lvl1pPr>
          </a:lstStyle>
          <a:p>
            <a:pPr>
              <a:defRPr/>
            </a:pPr>
            <a:endParaRPr lang="nl-NL"/>
          </a:p>
        </p:txBody>
      </p:sp>
      <p:sp>
        <p:nvSpPr>
          <p:cNvPr id="7" name="Tijdelijke aanduiding voor dianummer 22"/>
          <p:cNvSpPr>
            <a:spLocks noGrp="1"/>
          </p:cNvSpPr>
          <p:nvPr>
            <p:ph type="sldNum" sz="quarter" idx="12"/>
          </p:nvPr>
        </p:nvSpPr>
        <p:spPr/>
        <p:txBody>
          <a:bodyPr/>
          <a:lstStyle>
            <a:lvl1pPr>
              <a:defRPr/>
            </a:lvl1pPr>
          </a:lstStyle>
          <a:p>
            <a:fld id="{FB7300FF-4EA0-4CDD-9F01-4068AF29498E}" type="slidenum">
              <a:rPr lang="nl-NL"/>
              <a:pPr/>
              <a:t>‹nr.›</a:t>
            </a:fld>
            <a:endParaRPr lang="nl-NL"/>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7543800" cy="1143000"/>
          </a:xfrm>
        </p:spPr>
        <p:txBody>
          <a:bodyPr/>
          <a:lstStyle>
            <a:lvl1pPr>
              <a:defRPr/>
            </a:lvl1pPr>
          </a:lstStyle>
          <a:p>
            <a:r>
              <a:rPr lang="nl-NL" smtClean="0"/>
              <a:t>Titelstijl van model bewerken</a:t>
            </a:r>
            <a:endParaRPr lang="en-US"/>
          </a:p>
        </p:txBody>
      </p:sp>
      <p:sp>
        <p:nvSpPr>
          <p:cNvPr id="11" name="Tijdelijke aanduiding voor inhoud 10"/>
          <p:cNvSpPr>
            <a:spLocks noGrp="1"/>
          </p:cNvSpPr>
          <p:nvPr>
            <p:ph sz="quarter" idx="2"/>
          </p:nvPr>
        </p:nvSpPr>
        <p:spPr>
          <a:xfrm>
            <a:off x="457200" y="2362200"/>
            <a:ext cx="3657600" cy="3886200"/>
          </a:xfr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13" name="Tijdelijke aanduiding voor inhoud 12"/>
          <p:cNvSpPr>
            <a:spLocks noGrp="1"/>
          </p:cNvSpPr>
          <p:nvPr>
            <p:ph sz="quarter" idx="4"/>
          </p:nvPr>
        </p:nvSpPr>
        <p:spPr>
          <a:xfrm>
            <a:off x="4371975" y="2362200"/>
            <a:ext cx="3657600" cy="3886200"/>
          </a:xfr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12" name="Tijdelijke aanduiding voor tekst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nl-NL" smtClean="0"/>
              <a:t>Klik om de tekststijl van het model te bewerken</a:t>
            </a:r>
          </a:p>
        </p:txBody>
      </p:sp>
      <p:sp>
        <p:nvSpPr>
          <p:cNvPr id="14" name="Tijdelijke aanduiding voor tekst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nl-NL" smtClean="0"/>
              <a:t>Klik om de tekststijl van het model te bewerken</a:t>
            </a:r>
          </a:p>
        </p:txBody>
      </p:sp>
      <p:sp>
        <p:nvSpPr>
          <p:cNvPr id="7" name="Tijdelijke aanduiding voor datum 13"/>
          <p:cNvSpPr>
            <a:spLocks noGrp="1"/>
          </p:cNvSpPr>
          <p:nvPr>
            <p:ph type="dt" sz="half" idx="10"/>
          </p:nvPr>
        </p:nvSpPr>
        <p:spPr/>
        <p:txBody>
          <a:bodyPr/>
          <a:lstStyle>
            <a:lvl1pPr>
              <a:defRPr/>
            </a:lvl1pPr>
          </a:lstStyle>
          <a:p>
            <a:fld id="{5B6F08AD-32AB-4B97-A7A5-8F06C4225B4B}" type="datetime1">
              <a:rPr lang="nl-NL"/>
              <a:pPr/>
              <a:t>5-10-2012</a:t>
            </a:fld>
            <a:endParaRPr lang="nl-NL"/>
          </a:p>
        </p:txBody>
      </p:sp>
      <p:sp>
        <p:nvSpPr>
          <p:cNvPr id="8" name="Tijdelijke aanduiding voor voettekst 2"/>
          <p:cNvSpPr>
            <a:spLocks noGrp="1"/>
          </p:cNvSpPr>
          <p:nvPr>
            <p:ph type="ftr" sz="quarter" idx="11"/>
          </p:nvPr>
        </p:nvSpPr>
        <p:spPr/>
        <p:txBody>
          <a:bodyPr/>
          <a:lstStyle>
            <a:lvl1pPr>
              <a:defRPr/>
            </a:lvl1pPr>
          </a:lstStyle>
          <a:p>
            <a:pPr>
              <a:defRPr/>
            </a:pPr>
            <a:endParaRPr lang="nl-NL"/>
          </a:p>
        </p:txBody>
      </p:sp>
      <p:sp>
        <p:nvSpPr>
          <p:cNvPr id="9" name="Tijdelijke aanduiding voor dianummer 22"/>
          <p:cNvSpPr>
            <a:spLocks noGrp="1"/>
          </p:cNvSpPr>
          <p:nvPr>
            <p:ph type="sldNum" sz="quarter" idx="12"/>
          </p:nvPr>
        </p:nvSpPr>
        <p:spPr/>
        <p:txBody>
          <a:bodyPr/>
          <a:lstStyle>
            <a:lvl1pPr>
              <a:defRPr/>
            </a:lvl1pPr>
          </a:lstStyle>
          <a:p>
            <a:fld id="{F90BF994-6316-4AA7-92EB-9B16A92E994A}" type="slidenum">
              <a:rPr lang="nl-NL"/>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en-US"/>
          </a:p>
        </p:txBody>
      </p:sp>
      <p:sp>
        <p:nvSpPr>
          <p:cNvPr id="3" name="Tijdelijke aanduiding voor datum 5"/>
          <p:cNvSpPr>
            <a:spLocks noGrp="1"/>
          </p:cNvSpPr>
          <p:nvPr>
            <p:ph type="dt" sz="half" idx="10"/>
          </p:nvPr>
        </p:nvSpPr>
        <p:spPr/>
        <p:txBody>
          <a:bodyPr/>
          <a:lstStyle>
            <a:lvl1pPr>
              <a:defRPr/>
            </a:lvl1pPr>
          </a:lstStyle>
          <a:p>
            <a:fld id="{E480CE92-2A48-4874-A891-FCA201F21EAA}" type="datetime1">
              <a:rPr lang="nl-NL"/>
              <a:pPr/>
              <a:t>5-10-2012</a:t>
            </a:fld>
            <a:endParaRPr lang="nl-NL"/>
          </a:p>
        </p:txBody>
      </p:sp>
      <p:sp>
        <p:nvSpPr>
          <p:cNvPr id="4" name="Tijdelijke aanduiding voor dianummer 6"/>
          <p:cNvSpPr>
            <a:spLocks noGrp="1"/>
          </p:cNvSpPr>
          <p:nvPr>
            <p:ph type="sldNum" sz="quarter" idx="11"/>
          </p:nvPr>
        </p:nvSpPr>
        <p:spPr/>
        <p:txBody>
          <a:bodyPr/>
          <a:lstStyle>
            <a:lvl1pPr>
              <a:defRPr/>
            </a:lvl1pPr>
          </a:lstStyle>
          <a:p>
            <a:fld id="{EC11CCA1-1401-450E-A26F-63A45107A9BA}" type="slidenum">
              <a:rPr lang="nl-NL"/>
              <a:pPr/>
              <a:t>‹nr.›</a:t>
            </a:fld>
            <a:endParaRPr lang="nl-NL"/>
          </a:p>
        </p:txBody>
      </p:sp>
      <p:sp>
        <p:nvSpPr>
          <p:cNvPr id="5" name="Tijdelijke aanduiding voor voettekst 7"/>
          <p:cNvSpPr>
            <a:spLocks noGrp="1"/>
          </p:cNvSpPr>
          <p:nvPr>
            <p:ph type="ftr" sz="quarter" idx="12"/>
          </p:nvPr>
        </p:nvSpPr>
        <p:spPr/>
        <p:txBody>
          <a:bodyPr rtlCol="0"/>
          <a:lstStyle>
            <a:lvl1pPr>
              <a:defRPr/>
            </a:lvl1pPr>
          </a:lstStyle>
          <a:p>
            <a:pPr>
              <a:defRPr/>
            </a:pPr>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3"/>
          <p:cNvSpPr>
            <a:spLocks noGrp="1"/>
          </p:cNvSpPr>
          <p:nvPr>
            <p:ph type="dt" sz="half" idx="10"/>
          </p:nvPr>
        </p:nvSpPr>
        <p:spPr/>
        <p:txBody>
          <a:bodyPr/>
          <a:lstStyle>
            <a:lvl1pPr>
              <a:defRPr/>
            </a:lvl1pPr>
          </a:lstStyle>
          <a:p>
            <a:fld id="{B4FC2710-4A71-4BC0-8D96-5F5FE56DFBC2}" type="datetime1">
              <a:rPr lang="nl-NL"/>
              <a:pPr/>
              <a:t>5-10-2012</a:t>
            </a:fld>
            <a:endParaRPr lang="nl-NL"/>
          </a:p>
        </p:txBody>
      </p:sp>
      <p:sp>
        <p:nvSpPr>
          <p:cNvPr id="3" name="Tijdelijke aanduiding voor voettekst 2"/>
          <p:cNvSpPr>
            <a:spLocks noGrp="1"/>
          </p:cNvSpPr>
          <p:nvPr>
            <p:ph type="ftr" sz="quarter" idx="11"/>
          </p:nvPr>
        </p:nvSpPr>
        <p:spPr/>
        <p:txBody>
          <a:bodyPr/>
          <a:lstStyle>
            <a:lvl1pPr>
              <a:defRPr/>
            </a:lvl1pPr>
          </a:lstStyle>
          <a:p>
            <a:pPr>
              <a:defRPr/>
            </a:pPr>
            <a:endParaRPr lang="nl-NL"/>
          </a:p>
        </p:txBody>
      </p:sp>
      <p:sp>
        <p:nvSpPr>
          <p:cNvPr id="4" name="Tijdelijke aanduiding voor dianummer 22"/>
          <p:cNvSpPr>
            <a:spLocks noGrp="1"/>
          </p:cNvSpPr>
          <p:nvPr>
            <p:ph type="sldNum" sz="quarter" idx="12"/>
          </p:nvPr>
        </p:nvSpPr>
        <p:spPr/>
        <p:txBody>
          <a:bodyPr/>
          <a:lstStyle>
            <a:lvl1pPr>
              <a:defRPr/>
            </a:lvl1pPr>
          </a:lstStyle>
          <a:p>
            <a:fld id="{1EB6A923-0EE1-4B02-A566-64855828C8B2}" type="slidenum">
              <a:rPr lang="nl-NL"/>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5" name="Rechte verbindingslijn 4"/>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ea typeface="+mn-ea"/>
            </a:endParaRPr>
          </a:p>
        </p:txBody>
      </p:sp>
      <p:sp>
        <p:nvSpPr>
          <p:cNvPr id="6" name="Rechte verbindingslijn 5"/>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ea typeface="+mn-ea"/>
            </a:endParaRPr>
          </a:p>
        </p:txBody>
      </p:sp>
      <p:sp>
        <p:nvSpPr>
          <p:cNvPr id="7" name="Rechte verbindingslijn 6"/>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lang="en-US" dirty="0">
              <a:ea typeface="+mn-ea"/>
            </a:endParaRPr>
          </a:p>
        </p:txBody>
      </p:sp>
      <p:sp>
        <p:nvSpPr>
          <p:cNvPr id="8" name="Rechte verbindingslijn 7"/>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a:ea typeface="+mn-ea"/>
            </a:endParaRPr>
          </a:p>
        </p:txBody>
      </p:sp>
      <p:sp>
        <p:nvSpPr>
          <p:cNvPr id="9" name="Rechthoek 8"/>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Rechte verbindingslijn 9"/>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ea typeface="+mn-ea"/>
            </a:endParaRPr>
          </a:p>
        </p:txBody>
      </p:sp>
      <p:sp>
        <p:nvSpPr>
          <p:cNvPr id="11" name="Ovaal 10"/>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 name="Titel 1"/>
          <p:cNvSpPr>
            <a:spLocks noGrp="1"/>
          </p:cNvSpPr>
          <p:nvPr>
            <p:ph type="title"/>
          </p:nvPr>
        </p:nvSpPr>
        <p:spPr>
          <a:xfrm rot="5400000">
            <a:off x="3371850" y="3200400"/>
            <a:ext cx="6309360" cy="457200"/>
          </a:xfrm>
        </p:spPr>
        <p:txBody>
          <a:bodyPr/>
          <a:lstStyle>
            <a:lvl1pPr algn="l">
              <a:buNone/>
              <a:defRPr sz="2000" b="1" cap="small" baseline="0"/>
            </a:lvl1pPr>
          </a:lstStyle>
          <a:p>
            <a:r>
              <a:rPr lang="nl-NL" smtClean="0"/>
              <a:t>Titelstijl van model bewerken</a:t>
            </a:r>
            <a:endParaRPr lang="en-US"/>
          </a:p>
        </p:txBody>
      </p:sp>
      <p:sp>
        <p:nvSpPr>
          <p:cNvPr id="3" name="Tijdelijke aanduiding voor tekst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nl-NL" smtClean="0"/>
              <a:t>Klik om de tekststijl van het model te bewerken</a:t>
            </a:r>
          </a:p>
        </p:txBody>
      </p:sp>
      <p:sp>
        <p:nvSpPr>
          <p:cNvPr id="18" name="Tijdelijke aanduiding voor inhoud 17"/>
          <p:cNvSpPr>
            <a:spLocks noGrp="1"/>
          </p:cNvSpPr>
          <p:nvPr>
            <p:ph sz="quarter" idx="1"/>
          </p:nvPr>
        </p:nvSpPr>
        <p:spPr>
          <a:xfrm>
            <a:off x="304800" y="274320"/>
            <a:ext cx="5638800" cy="6327648"/>
          </a:xfr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12" name="Tijdelijke aanduiding voor datum 20"/>
          <p:cNvSpPr>
            <a:spLocks noGrp="1"/>
          </p:cNvSpPr>
          <p:nvPr>
            <p:ph type="dt" sz="half" idx="10"/>
          </p:nvPr>
        </p:nvSpPr>
        <p:spPr/>
        <p:txBody>
          <a:bodyPr/>
          <a:lstStyle>
            <a:lvl1pPr>
              <a:defRPr/>
            </a:lvl1pPr>
          </a:lstStyle>
          <a:p>
            <a:fld id="{BC5AEC07-DA54-40B1-BF88-F02C88D25FDE}" type="datetime1">
              <a:rPr lang="nl-NL"/>
              <a:pPr/>
              <a:t>5-10-2012</a:t>
            </a:fld>
            <a:endParaRPr lang="nl-NL"/>
          </a:p>
        </p:txBody>
      </p:sp>
      <p:sp>
        <p:nvSpPr>
          <p:cNvPr id="13" name="Tijdelijke aanduiding voor dianummer 21"/>
          <p:cNvSpPr>
            <a:spLocks noGrp="1"/>
          </p:cNvSpPr>
          <p:nvPr>
            <p:ph type="sldNum" sz="quarter" idx="11"/>
          </p:nvPr>
        </p:nvSpPr>
        <p:spPr/>
        <p:txBody>
          <a:bodyPr/>
          <a:lstStyle>
            <a:lvl1pPr>
              <a:defRPr/>
            </a:lvl1pPr>
          </a:lstStyle>
          <a:p>
            <a:fld id="{E3E134A4-7FD7-49D5-9240-D173B9D8CC61}" type="slidenum">
              <a:rPr lang="nl-NL"/>
              <a:pPr/>
              <a:t>‹nr.›</a:t>
            </a:fld>
            <a:endParaRPr lang="nl-NL"/>
          </a:p>
        </p:txBody>
      </p:sp>
      <p:sp>
        <p:nvSpPr>
          <p:cNvPr id="14" name="Tijdelijke aanduiding voor voettekst 22"/>
          <p:cNvSpPr>
            <a:spLocks noGrp="1"/>
          </p:cNvSpPr>
          <p:nvPr>
            <p:ph type="ftr" sz="quarter" idx="12"/>
          </p:nvPr>
        </p:nvSpPr>
        <p:spPr/>
        <p:txBody>
          <a:bodyPr rtlCol="0"/>
          <a:lstStyle>
            <a:lvl1pPr>
              <a:defRPr/>
            </a:lvl1pPr>
          </a:lstStyle>
          <a:p>
            <a:pPr>
              <a:defRPr/>
            </a:pPr>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5" name="Rechte verbindingslijn 4"/>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a:ea typeface="+mn-ea"/>
            </a:endParaRPr>
          </a:p>
        </p:txBody>
      </p:sp>
      <p:sp>
        <p:nvSpPr>
          <p:cNvPr id="6" name="Ovaal 5"/>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7" name="Rechte verbindingslijn 6"/>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a:defRPr/>
            </a:pPr>
            <a:endParaRPr lang="en-US">
              <a:ea typeface="+mn-ea"/>
            </a:endParaRPr>
          </a:p>
        </p:txBody>
      </p:sp>
      <p:sp>
        <p:nvSpPr>
          <p:cNvPr id="8" name="Rechthoek 7"/>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Rechte verbindingslijn 8"/>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ea typeface="+mn-ea"/>
            </a:endParaRPr>
          </a:p>
        </p:txBody>
      </p:sp>
      <p:sp>
        <p:nvSpPr>
          <p:cNvPr id="10" name="Rechte verbindingslijn 9"/>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ea typeface="+mn-ea"/>
            </a:endParaRPr>
          </a:p>
        </p:txBody>
      </p:sp>
      <p:sp>
        <p:nvSpPr>
          <p:cNvPr id="11" name="Rechte verbindingslijn 10"/>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lang="en-US" dirty="0">
              <a:ea typeface="+mn-ea"/>
            </a:endParaRPr>
          </a:p>
        </p:txBody>
      </p:sp>
      <p:sp>
        <p:nvSpPr>
          <p:cNvPr id="2" name="Titel 1"/>
          <p:cNvSpPr>
            <a:spLocks noGrp="1"/>
          </p:cNvSpPr>
          <p:nvPr>
            <p:ph type="title"/>
          </p:nvPr>
        </p:nvSpPr>
        <p:spPr>
          <a:xfrm rot="5400000">
            <a:off x="3350133" y="3200400"/>
            <a:ext cx="6309360" cy="457200"/>
          </a:xfrm>
        </p:spPr>
        <p:txBody>
          <a:bodyPr/>
          <a:lstStyle>
            <a:lvl1pPr algn="l">
              <a:buNone/>
              <a:defRPr sz="2000" b="1"/>
            </a:lvl1pPr>
          </a:lstStyle>
          <a:p>
            <a:r>
              <a:rPr lang="nl-NL" smtClean="0"/>
              <a:t>Titelstijl van model bewerken</a:t>
            </a:r>
            <a:endParaRPr lang="en-US"/>
          </a:p>
        </p:txBody>
      </p:sp>
      <p:sp>
        <p:nvSpPr>
          <p:cNvPr id="3" name="Tijdelijke aanduiding voor afbeelding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nl-NL" noProof="0" smtClean="0"/>
              <a:t>Klik op het pictogram als u een afbeelding wilt toevoegen</a:t>
            </a:r>
            <a:endParaRPr lang="en-US" noProof="0" dirty="0"/>
          </a:p>
        </p:txBody>
      </p:sp>
      <p:sp>
        <p:nvSpPr>
          <p:cNvPr id="4" name="Tijdelijke aanduiding voor tekst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nl-NL" smtClean="0"/>
              <a:t>Klik om de tekststijl van het model te bewerken</a:t>
            </a:r>
          </a:p>
        </p:txBody>
      </p:sp>
      <p:sp>
        <p:nvSpPr>
          <p:cNvPr id="12" name="Tijdelijke aanduiding voor datum 16"/>
          <p:cNvSpPr>
            <a:spLocks noGrp="1"/>
          </p:cNvSpPr>
          <p:nvPr>
            <p:ph type="dt" sz="half" idx="10"/>
          </p:nvPr>
        </p:nvSpPr>
        <p:spPr/>
        <p:txBody>
          <a:bodyPr/>
          <a:lstStyle>
            <a:lvl1pPr>
              <a:defRPr/>
            </a:lvl1pPr>
          </a:lstStyle>
          <a:p>
            <a:fld id="{FC058D73-8D2F-47A4-9D60-97304ACD34BE}" type="datetime1">
              <a:rPr lang="nl-NL"/>
              <a:pPr/>
              <a:t>5-10-2012</a:t>
            </a:fld>
            <a:endParaRPr lang="nl-NL"/>
          </a:p>
        </p:txBody>
      </p:sp>
      <p:sp>
        <p:nvSpPr>
          <p:cNvPr id="13" name="Tijdelijke aanduiding voor dianummer 17"/>
          <p:cNvSpPr>
            <a:spLocks noGrp="1"/>
          </p:cNvSpPr>
          <p:nvPr>
            <p:ph type="sldNum" sz="quarter" idx="11"/>
          </p:nvPr>
        </p:nvSpPr>
        <p:spPr/>
        <p:txBody>
          <a:bodyPr/>
          <a:lstStyle>
            <a:lvl1pPr>
              <a:defRPr/>
            </a:lvl1pPr>
          </a:lstStyle>
          <a:p>
            <a:fld id="{59F937BC-AA90-48D5-BF36-0182D1CFE027}" type="slidenum">
              <a:rPr lang="nl-NL"/>
              <a:pPr/>
              <a:t>‹nr.›</a:t>
            </a:fld>
            <a:endParaRPr lang="nl-NL"/>
          </a:p>
        </p:txBody>
      </p:sp>
      <p:sp>
        <p:nvSpPr>
          <p:cNvPr id="14" name="Tijdelijke aanduiding voor voettekst 20"/>
          <p:cNvSpPr>
            <a:spLocks noGrp="1"/>
          </p:cNvSpPr>
          <p:nvPr>
            <p:ph type="ftr" sz="quarter" idx="12"/>
          </p:nvPr>
        </p:nvSpPr>
        <p:spPr/>
        <p:txBody>
          <a:bodyPr rtlCol="0"/>
          <a:lstStyle>
            <a:lvl1pPr>
              <a:defRPr/>
            </a:lvl1pPr>
          </a:lstStyle>
          <a:p>
            <a:pPr>
              <a:defRPr/>
            </a:pPr>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hte verbindingslijn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ea typeface="+mn-ea"/>
            </a:endParaRPr>
          </a:p>
        </p:txBody>
      </p:sp>
      <p:sp>
        <p:nvSpPr>
          <p:cNvPr id="22" name="Tijdelijke aanduiding voor titel 21"/>
          <p:cNvSpPr>
            <a:spLocks noGrp="1"/>
          </p:cNvSpPr>
          <p:nvPr>
            <p:ph type="title"/>
          </p:nvPr>
        </p:nvSpPr>
        <p:spPr>
          <a:xfrm>
            <a:off x="457200" y="274638"/>
            <a:ext cx="7467600" cy="1143000"/>
          </a:xfrm>
          <a:prstGeom prst="rect">
            <a:avLst/>
          </a:prstGeom>
        </p:spPr>
        <p:txBody>
          <a:bodyPr vert="horz" wrap="square" lIns="91440" tIns="45720" rIns="91440" bIns="45720" numCol="1" anchor="b" anchorCtr="0" compatLnSpc="1">
            <a:prstTxWarp prst="textNoShape">
              <a:avLst/>
            </a:prstTxWarp>
            <a:normAutofit/>
          </a:bodyPr>
          <a:lstStyle/>
          <a:p>
            <a:pPr lvl="0"/>
            <a:r>
              <a:rPr lang="nl-NL" smtClean="0"/>
              <a:t>Titelstijl van model bewerken</a:t>
            </a:r>
            <a:endParaRPr lang="en-US" smtClean="0"/>
          </a:p>
        </p:txBody>
      </p:sp>
      <p:sp>
        <p:nvSpPr>
          <p:cNvPr id="1028" name="Tijdelijke aanduiding voor tekst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smtClean="0"/>
          </a:p>
        </p:txBody>
      </p:sp>
      <p:sp>
        <p:nvSpPr>
          <p:cNvPr id="14" name="Tijdelijke aanduiding voor datum 13"/>
          <p:cNvSpPr>
            <a:spLocks noGrp="1"/>
          </p:cNvSpPr>
          <p:nvPr>
            <p:ph type="dt" sz="half" idx="2"/>
          </p:nvPr>
        </p:nvSpPr>
        <p:spPr>
          <a:xfrm rot="5400000">
            <a:off x="7589045" y="1081881"/>
            <a:ext cx="2011362" cy="3841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defRPr>
            </a:lvl1pPr>
          </a:lstStyle>
          <a:p>
            <a:fld id="{DB5C910C-F212-4FD4-8C30-28E8A04E37D3}" type="datetime1">
              <a:rPr lang="nl-NL"/>
              <a:pPr/>
              <a:t>5-10-2012</a:t>
            </a:fld>
            <a:endParaRPr lang="nl-NL"/>
          </a:p>
        </p:txBody>
      </p:sp>
      <p:sp>
        <p:nvSpPr>
          <p:cNvPr id="3" name="Tijdelijke aanduiding voor voettekst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a:solidFill>
                  <a:schemeClr val="tx2"/>
                </a:solidFill>
                <a:ea typeface="+mn-ea"/>
              </a:defRPr>
            </a:lvl1pPr>
          </a:lstStyle>
          <a:p>
            <a:pPr>
              <a:defRPr/>
            </a:pPr>
            <a:endParaRPr lang="nl-NL"/>
          </a:p>
        </p:txBody>
      </p:sp>
      <p:sp>
        <p:nvSpPr>
          <p:cNvPr id="7" name="Rechte verbindingslijn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ea typeface="+mn-ea"/>
            </a:endParaRPr>
          </a:p>
        </p:txBody>
      </p:sp>
      <p:sp>
        <p:nvSpPr>
          <p:cNvPr id="9" name="Rechte verbindingslijn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a:ea typeface="+mn-ea"/>
            </a:endParaRPr>
          </a:p>
        </p:txBody>
      </p:sp>
      <p:sp>
        <p:nvSpPr>
          <p:cNvPr id="10" name="Rechthoek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Rechte verbindingslijn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ea typeface="+mn-ea"/>
            </a:endParaRPr>
          </a:p>
        </p:txBody>
      </p:sp>
      <p:sp>
        <p:nvSpPr>
          <p:cNvPr id="12" name="Ovaal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3" name="Tijdelijke aanduiding voor dianummer 22"/>
          <p:cNvSpPr>
            <a:spLocks noGrp="1"/>
          </p:cNvSpPr>
          <p:nvPr>
            <p:ph type="sldNum" sz="quarter" idx="4"/>
          </p:nvPr>
        </p:nvSpPr>
        <p:spPr>
          <a:xfrm>
            <a:off x="8129588" y="5734050"/>
            <a:ext cx="609600" cy="520700"/>
          </a:xfrm>
          <a:prstGeom prst="rect">
            <a:avLst/>
          </a:prstGeom>
        </p:spPr>
        <p:txBody>
          <a:bodyPr vert="horz" wrap="square" lIns="91440" tIns="45720" rIns="91440" bIns="45720" numCol="1" anchor="ctr" anchorCtr="0" compatLnSpc="1">
            <a:prstTxWarp prst="textNoShape">
              <a:avLst/>
            </a:prstTxWarp>
          </a:bodyPr>
          <a:lstStyle>
            <a:lvl1pPr algn="ctr">
              <a:defRPr sz="1400" b="1">
                <a:solidFill>
                  <a:srgbClr val="FFFFFF"/>
                </a:solidFill>
              </a:defRPr>
            </a:lvl1pPr>
          </a:lstStyle>
          <a:p>
            <a:fld id="{3BF55ED0-1373-42E5-89C8-E791F837DA82}" type="slidenum">
              <a:rPr lang="nl-NL"/>
              <a:pPr/>
              <a:t>‹nr.›</a:t>
            </a:fld>
            <a:endParaRPr lang="nl-NL"/>
          </a:p>
        </p:txBody>
      </p:sp>
    </p:spTree>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34" r:id="rId4"/>
    <p:sldLayoutId id="2147484335" r:id="rId5"/>
    <p:sldLayoutId id="2147484343" r:id="rId6"/>
    <p:sldLayoutId id="2147484336" r:id="rId7"/>
    <p:sldLayoutId id="2147484344" r:id="rId8"/>
    <p:sldLayoutId id="2147484345" r:id="rId9"/>
    <p:sldLayoutId id="2147484337" r:id="rId10"/>
    <p:sldLayoutId id="2147484338" r:id="rId11"/>
    <p:sldLayoutId id="2147484346" r:id="rId12"/>
  </p:sldLayoutIdLst>
  <p:hf sldNum="0" hdr="0" ftr="0" dt="0"/>
  <p:txStyles>
    <p:titleStyle>
      <a:lvl1pPr algn="l" rtl="0" eaLnBrk="0" fontAlgn="base" hangingPunct="0">
        <a:spcBef>
          <a:spcPct val="0"/>
        </a:spcBef>
        <a:spcAft>
          <a:spcPct val="0"/>
        </a:spcAft>
        <a:defRPr sz="3000" kern="1200" cap="small">
          <a:solidFill>
            <a:schemeClr val="tx2"/>
          </a:solidFill>
          <a:latin typeface="+mj-lt"/>
          <a:ea typeface="ＭＳ Ｐゴシック" pitchFamily="-84" charset="-128"/>
          <a:cs typeface="ＭＳ Ｐゴシック" pitchFamily="-84" charset="-128"/>
        </a:defRPr>
      </a:lvl1pPr>
      <a:lvl2pPr algn="l" rtl="0" eaLnBrk="0" fontAlgn="base" hangingPunct="0">
        <a:spcBef>
          <a:spcPct val="0"/>
        </a:spcBef>
        <a:spcAft>
          <a:spcPct val="0"/>
        </a:spcAft>
        <a:defRPr sz="3000">
          <a:solidFill>
            <a:schemeClr val="tx2"/>
          </a:solidFill>
          <a:latin typeface="Century Schoolbook" pitchFamily="-84" charset="0"/>
          <a:ea typeface="ＭＳ Ｐゴシック" pitchFamily="-84" charset="-128"/>
          <a:cs typeface="ＭＳ Ｐゴシック" pitchFamily="-84" charset="-128"/>
        </a:defRPr>
      </a:lvl2pPr>
      <a:lvl3pPr algn="l" rtl="0" eaLnBrk="0" fontAlgn="base" hangingPunct="0">
        <a:spcBef>
          <a:spcPct val="0"/>
        </a:spcBef>
        <a:spcAft>
          <a:spcPct val="0"/>
        </a:spcAft>
        <a:defRPr sz="3000">
          <a:solidFill>
            <a:schemeClr val="tx2"/>
          </a:solidFill>
          <a:latin typeface="Century Schoolbook" pitchFamily="-84" charset="0"/>
          <a:ea typeface="ＭＳ Ｐゴシック" pitchFamily="-84" charset="-128"/>
          <a:cs typeface="ＭＳ Ｐゴシック" pitchFamily="-84" charset="-128"/>
        </a:defRPr>
      </a:lvl3pPr>
      <a:lvl4pPr algn="l" rtl="0" eaLnBrk="0" fontAlgn="base" hangingPunct="0">
        <a:spcBef>
          <a:spcPct val="0"/>
        </a:spcBef>
        <a:spcAft>
          <a:spcPct val="0"/>
        </a:spcAft>
        <a:defRPr sz="3000">
          <a:solidFill>
            <a:schemeClr val="tx2"/>
          </a:solidFill>
          <a:latin typeface="Century Schoolbook" pitchFamily="-84" charset="0"/>
          <a:ea typeface="ＭＳ Ｐゴシック" pitchFamily="-84" charset="-128"/>
          <a:cs typeface="ＭＳ Ｐゴシック" pitchFamily="-84" charset="-128"/>
        </a:defRPr>
      </a:lvl4pPr>
      <a:lvl5pPr algn="l" rtl="0" eaLnBrk="0" fontAlgn="base" hangingPunct="0">
        <a:spcBef>
          <a:spcPct val="0"/>
        </a:spcBef>
        <a:spcAft>
          <a:spcPct val="0"/>
        </a:spcAft>
        <a:defRPr sz="3000">
          <a:solidFill>
            <a:schemeClr val="tx2"/>
          </a:solidFill>
          <a:latin typeface="Century Schoolbook" pitchFamily="-84" charset="0"/>
          <a:ea typeface="ＭＳ Ｐゴシック" pitchFamily="-84" charset="-128"/>
          <a:cs typeface="ＭＳ Ｐゴシック" pitchFamily="-84" charset="-128"/>
        </a:defRPr>
      </a:lvl5pPr>
      <a:lvl6pPr marL="457200" algn="l" rtl="0" fontAlgn="base">
        <a:spcBef>
          <a:spcPct val="0"/>
        </a:spcBef>
        <a:spcAft>
          <a:spcPct val="0"/>
        </a:spcAft>
        <a:defRPr sz="3000">
          <a:solidFill>
            <a:schemeClr val="tx2"/>
          </a:solidFill>
          <a:latin typeface="Century Schoolbook" pitchFamily="-84" charset="0"/>
          <a:ea typeface="ＭＳ Ｐゴシック" pitchFamily="-84" charset="-128"/>
          <a:cs typeface="ＭＳ Ｐゴシック" pitchFamily="-84" charset="-128"/>
        </a:defRPr>
      </a:lvl6pPr>
      <a:lvl7pPr marL="914400" algn="l" rtl="0" fontAlgn="base">
        <a:spcBef>
          <a:spcPct val="0"/>
        </a:spcBef>
        <a:spcAft>
          <a:spcPct val="0"/>
        </a:spcAft>
        <a:defRPr sz="3000">
          <a:solidFill>
            <a:schemeClr val="tx2"/>
          </a:solidFill>
          <a:latin typeface="Century Schoolbook" pitchFamily="-84" charset="0"/>
          <a:ea typeface="ＭＳ Ｐゴシック" pitchFamily="-84" charset="-128"/>
          <a:cs typeface="ＭＳ Ｐゴシック" pitchFamily="-84" charset="-128"/>
        </a:defRPr>
      </a:lvl7pPr>
      <a:lvl8pPr marL="1371600" algn="l" rtl="0" fontAlgn="base">
        <a:spcBef>
          <a:spcPct val="0"/>
        </a:spcBef>
        <a:spcAft>
          <a:spcPct val="0"/>
        </a:spcAft>
        <a:defRPr sz="3000">
          <a:solidFill>
            <a:schemeClr val="tx2"/>
          </a:solidFill>
          <a:latin typeface="Century Schoolbook" pitchFamily="-84" charset="0"/>
          <a:ea typeface="ＭＳ Ｐゴシック" pitchFamily="-84" charset="-128"/>
          <a:cs typeface="ＭＳ Ｐゴシック" pitchFamily="-84" charset="-128"/>
        </a:defRPr>
      </a:lvl8pPr>
      <a:lvl9pPr marL="1828800" algn="l" rtl="0" fontAlgn="base">
        <a:spcBef>
          <a:spcPct val="0"/>
        </a:spcBef>
        <a:spcAft>
          <a:spcPct val="0"/>
        </a:spcAft>
        <a:defRPr sz="3000">
          <a:solidFill>
            <a:schemeClr val="tx2"/>
          </a:solidFill>
          <a:latin typeface="Century Schoolbook" pitchFamily="-84" charset="0"/>
          <a:ea typeface="ＭＳ Ｐゴシック" pitchFamily="-84" charset="-128"/>
          <a:cs typeface="ＭＳ Ｐゴシック" pitchFamily="-84" charset="-128"/>
        </a:defRPr>
      </a:lvl9pPr>
    </p:titleStyle>
    <p:bodyStyle>
      <a:lvl1pPr marL="273050" indent="-273050" algn="l" rtl="0" eaLnBrk="0" fontAlgn="base" hangingPunct="0">
        <a:spcBef>
          <a:spcPts val="600"/>
        </a:spcBef>
        <a:spcAft>
          <a:spcPct val="0"/>
        </a:spcAft>
        <a:buClr>
          <a:schemeClr val="accent1"/>
        </a:buClr>
        <a:buSzPct val="70000"/>
        <a:buFont typeface="Wingdings" pitchFamily="-84" charset="2"/>
        <a:buChar char=""/>
        <a:defRPr sz="2400" kern="1200">
          <a:solidFill>
            <a:schemeClr val="tx1"/>
          </a:solidFill>
          <a:latin typeface="+mn-lt"/>
          <a:ea typeface="ＭＳ Ｐゴシック" pitchFamily="-84" charset="-128"/>
          <a:cs typeface="ＭＳ Ｐゴシック" pitchFamily="-84" charset="-128"/>
        </a:defRPr>
      </a:lvl1pPr>
      <a:lvl2pPr marL="639763" indent="-273050" algn="l" rtl="0" eaLnBrk="0" fontAlgn="base" hangingPunct="0">
        <a:spcBef>
          <a:spcPct val="20000"/>
        </a:spcBef>
        <a:spcAft>
          <a:spcPct val="0"/>
        </a:spcAft>
        <a:buClr>
          <a:schemeClr val="accent1"/>
        </a:buClr>
        <a:buSzPct val="80000"/>
        <a:buFont typeface="Wingdings 2" pitchFamily="-84" charset="2"/>
        <a:buChar char=""/>
        <a:defRPr sz="2100" kern="1200">
          <a:solidFill>
            <a:schemeClr val="tx1"/>
          </a:solidFill>
          <a:latin typeface="+mn-lt"/>
          <a:ea typeface="ＭＳ Ｐゴシック" pitchFamily="-84" charset="-128"/>
          <a:cs typeface="+mn-cs"/>
        </a:defRPr>
      </a:lvl2pPr>
      <a:lvl3pPr marL="914400" indent="-182563" algn="l" rtl="0" eaLnBrk="0" fontAlgn="base" hangingPunct="0">
        <a:spcBef>
          <a:spcPct val="20000"/>
        </a:spcBef>
        <a:spcAft>
          <a:spcPct val="0"/>
        </a:spcAft>
        <a:buClr>
          <a:srgbClr val="E0752F"/>
        </a:buClr>
        <a:buSzPct val="60000"/>
        <a:buFont typeface="Wingdings" pitchFamily="-84" charset="2"/>
        <a:buChar char=""/>
        <a:defRPr kern="1200">
          <a:solidFill>
            <a:schemeClr val="tx1"/>
          </a:solidFill>
          <a:latin typeface="+mn-lt"/>
          <a:ea typeface="ＭＳ Ｐゴシック" pitchFamily="-84" charset="-128"/>
          <a:cs typeface="+mn-cs"/>
        </a:defRPr>
      </a:lvl3pPr>
      <a:lvl4pPr marL="1187450" indent="-182563" algn="l" rtl="0" eaLnBrk="0" fontAlgn="base" hangingPunct="0">
        <a:spcBef>
          <a:spcPct val="20000"/>
        </a:spcBef>
        <a:spcAft>
          <a:spcPct val="0"/>
        </a:spcAft>
        <a:buClr>
          <a:srgbClr val="FEC3AE"/>
        </a:buClr>
        <a:buSzPct val="60000"/>
        <a:buFont typeface="Wingdings" pitchFamily="-84" charset="2"/>
        <a:buChar char=""/>
        <a:defRPr kern="1200">
          <a:solidFill>
            <a:schemeClr val="tx1"/>
          </a:solidFill>
          <a:latin typeface="+mn-lt"/>
          <a:ea typeface="ＭＳ Ｐゴシック" pitchFamily="-84" charset="-128"/>
          <a:cs typeface="+mn-cs"/>
        </a:defRPr>
      </a:lvl4pPr>
      <a:lvl5pPr marL="1462088" indent="-182563" algn="l" rtl="0" eaLnBrk="0" fontAlgn="base" hangingPunct="0">
        <a:spcBef>
          <a:spcPct val="20000"/>
        </a:spcBef>
        <a:spcAft>
          <a:spcPct val="0"/>
        </a:spcAft>
        <a:buClr>
          <a:srgbClr val="BDCAE9"/>
        </a:buClr>
        <a:buSzPct val="68000"/>
        <a:buFont typeface="Wingdings 2" pitchFamily="-84" charset="2"/>
        <a:buChar char=""/>
        <a:defRPr sz="1600" kern="1200">
          <a:solidFill>
            <a:schemeClr val="tx1"/>
          </a:solidFill>
          <a:latin typeface="+mn-lt"/>
          <a:ea typeface="ＭＳ Ｐゴシック" pitchFamily="-84" charset="-128"/>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381000"/>
            <a:ext cx="7772400" cy="1219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Titelstijl van model bewerken</a:t>
            </a:r>
          </a:p>
        </p:txBody>
      </p:sp>
      <p:sp>
        <p:nvSpPr>
          <p:cNvPr id="154627" name="Rectangle 3"/>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1" hangingPunct="1">
              <a:spcBef>
                <a:spcPct val="50000"/>
              </a:spcBef>
              <a:defRPr sz="1400">
                <a:solidFill>
                  <a:srgbClr val="000000"/>
                </a:solidFill>
                <a:effectLst/>
                <a:latin typeface="Arial" charset="0"/>
                <a:ea typeface="ＭＳ Ｐゴシック" charset="-128"/>
                <a:cs typeface="ＭＳ Ｐゴシック" charset="-128"/>
              </a:defRPr>
            </a:lvl1pPr>
          </a:lstStyle>
          <a:p>
            <a:pPr>
              <a:defRPr/>
            </a:pPr>
            <a:endParaRPr lang="en-US"/>
          </a:p>
        </p:txBody>
      </p:sp>
      <p:sp>
        <p:nvSpPr>
          <p:cNvPr id="154628" name="Rectangle 4"/>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000000"/>
                </a:solidFill>
                <a:effectLst/>
                <a:latin typeface="Arial" charset="0"/>
                <a:ea typeface="ＭＳ Ｐゴシック" charset="-128"/>
                <a:cs typeface="ＭＳ Ｐゴシック" charset="-128"/>
              </a:defRPr>
            </a:lvl1pPr>
          </a:lstStyle>
          <a:p>
            <a:pPr>
              <a:defRPr/>
            </a:pPr>
            <a:endParaRPr lang="en-US"/>
          </a:p>
        </p:txBody>
      </p:sp>
      <p:sp>
        <p:nvSpPr>
          <p:cNvPr id="154629" name="Rectangle 5"/>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spcBef>
                <a:spcPct val="50000"/>
              </a:spcBef>
              <a:defRPr sz="1400">
                <a:solidFill>
                  <a:srgbClr val="000000"/>
                </a:solidFill>
                <a:latin typeface="Arial" charset="0"/>
              </a:defRPr>
            </a:lvl1pPr>
          </a:lstStyle>
          <a:p>
            <a:fld id="{189F0FC3-BC5A-4F80-B017-4025D513AC78}" type="slidenum">
              <a:rPr lang="en-US"/>
              <a:pPr/>
              <a:t>‹nr.›</a:t>
            </a:fld>
            <a:endParaRPr lang="en-US"/>
          </a:p>
        </p:txBody>
      </p:sp>
      <p:sp>
        <p:nvSpPr>
          <p:cNvPr id="154630" name="Rectangle 6"/>
          <p:cNvSpPr>
            <a:spLocks noGrp="1" noChangeArrowheads="1"/>
          </p:cNvSpPr>
          <p:nvPr>
            <p:ph type="body" idx="1"/>
          </p:nvPr>
        </p:nvSpPr>
        <p:spPr bwMode="auto">
          <a:xfrm>
            <a:off x="685800" y="1828800"/>
            <a:ext cx="7772400" cy="4267200"/>
          </a:xfrm>
          <a:prstGeom prst="rect">
            <a:avLst/>
          </a:prstGeom>
          <a:noFill/>
          <a:ln w="12700" cap="sq">
            <a:noFill/>
            <a:miter lim="800000"/>
            <a:headEnd type="none" w="sm" len="sm"/>
            <a:tailEnd type="none" w="sm" len="sm"/>
          </a:ln>
          <a:effectLst>
            <a:outerShdw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Tree>
  </p:cSld>
  <p:clrMap bg1="lt1" tx1="dk1" bg2="lt2" tx2="dk2" accent1="accent1" accent2="accent2" accent3="accent3" accent4="accent4" accent5="accent5" accent6="accent6" hlink="hlink" folHlink="folHlink"/>
  <p:sldLayoutIdLst>
    <p:sldLayoutId id="2147484347" r:id="rId1"/>
  </p:sldLayoutIdLst>
  <p:txStyles>
    <p:titleStyle>
      <a:lvl1pPr algn="l" rtl="0" eaLnBrk="0" fontAlgn="base" hangingPunct="0">
        <a:lnSpc>
          <a:spcPct val="90000"/>
        </a:lnSpc>
        <a:spcBef>
          <a:spcPct val="20000"/>
        </a:spcBef>
        <a:spcAft>
          <a:spcPct val="0"/>
        </a:spcAft>
        <a:defRPr sz="44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128"/>
          <a:cs typeface="ＭＳ Ｐゴシック" charset="-128"/>
        </a:defRPr>
      </a:lvl2pPr>
      <a:lvl3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128"/>
          <a:cs typeface="ＭＳ Ｐゴシック" charset="-128"/>
        </a:defRPr>
      </a:lvl3pPr>
      <a:lvl4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128"/>
          <a:cs typeface="ＭＳ Ｐゴシック" charset="-128"/>
        </a:defRPr>
      </a:lvl4pPr>
      <a:lvl5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128"/>
          <a:cs typeface="ＭＳ Ｐゴシック" charset="-128"/>
        </a:defRPr>
      </a:lvl5pPr>
      <a:lvl6pPr marL="457200" algn="l" rtl="0" fontAlgn="base">
        <a:lnSpc>
          <a:spcPct val="90000"/>
        </a:lnSpc>
        <a:spcBef>
          <a:spcPct val="20000"/>
        </a:spcBef>
        <a:spcAft>
          <a:spcPct val="0"/>
        </a:spcAft>
        <a:defRPr sz="4400" b="1">
          <a:solidFill>
            <a:schemeClr val="tx2"/>
          </a:solidFill>
          <a:latin typeface="Times New Roman" charset="0"/>
        </a:defRPr>
      </a:lvl6pPr>
      <a:lvl7pPr marL="914400" algn="l" rtl="0" fontAlgn="base">
        <a:lnSpc>
          <a:spcPct val="90000"/>
        </a:lnSpc>
        <a:spcBef>
          <a:spcPct val="20000"/>
        </a:spcBef>
        <a:spcAft>
          <a:spcPct val="0"/>
        </a:spcAft>
        <a:defRPr sz="4400" b="1">
          <a:solidFill>
            <a:schemeClr val="tx2"/>
          </a:solidFill>
          <a:latin typeface="Times New Roman" charset="0"/>
        </a:defRPr>
      </a:lvl7pPr>
      <a:lvl8pPr marL="1371600" algn="l" rtl="0" fontAlgn="base">
        <a:lnSpc>
          <a:spcPct val="90000"/>
        </a:lnSpc>
        <a:spcBef>
          <a:spcPct val="20000"/>
        </a:spcBef>
        <a:spcAft>
          <a:spcPct val="0"/>
        </a:spcAft>
        <a:defRPr sz="4400" b="1">
          <a:solidFill>
            <a:schemeClr val="tx2"/>
          </a:solidFill>
          <a:latin typeface="Times New Roman" charset="0"/>
        </a:defRPr>
      </a:lvl8pPr>
      <a:lvl9pPr marL="1828800" algn="l" rtl="0" fontAlgn="base">
        <a:lnSpc>
          <a:spcPct val="90000"/>
        </a:lnSpc>
        <a:spcBef>
          <a:spcPct val="20000"/>
        </a:spcBef>
        <a:spcAft>
          <a:spcPct val="0"/>
        </a:spcAft>
        <a:defRPr sz="4400" b="1">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Clr>
          <a:schemeClr val="bg2"/>
        </a:buClr>
        <a:buSzPct val="85000"/>
        <a:buFont typeface="Wingdings" pitchFamily="-84" charset="2"/>
        <a:buChar char="v"/>
        <a:defRPr sz="3000">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Clr>
          <a:schemeClr val="bg2"/>
        </a:buClr>
        <a:buSzPct val="85000"/>
        <a:buFont typeface="Wingdings" pitchFamily="-84" charset="2"/>
        <a:buChar char="v"/>
        <a:defRPr sz="2600">
          <a:solidFill>
            <a:schemeClr val="tx1"/>
          </a:solidFill>
          <a:latin typeface="+mn-lt"/>
          <a:ea typeface="ＭＳ Ｐゴシック" charset="-128"/>
        </a:defRPr>
      </a:lvl2pPr>
      <a:lvl3pPr marL="1143000" indent="-228600" algn="l" rtl="0" eaLnBrk="0" fontAlgn="base" hangingPunct="0">
        <a:lnSpc>
          <a:spcPct val="90000"/>
        </a:lnSpc>
        <a:spcBef>
          <a:spcPct val="20000"/>
        </a:spcBef>
        <a:spcAft>
          <a:spcPct val="0"/>
        </a:spcAft>
        <a:buClr>
          <a:schemeClr val="bg2"/>
        </a:buClr>
        <a:buSzPct val="85000"/>
        <a:buFont typeface="Wingdings" pitchFamily="-84" charset="2"/>
        <a:buChar char="v"/>
        <a:defRPr sz="2600">
          <a:solidFill>
            <a:schemeClr val="tx1"/>
          </a:solidFill>
          <a:latin typeface="+mn-lt"/>
          <a:ea typeface="ＭＳ Ｐゴシック" charset="-128"/>
        </a:defRPr>
      </a:lvl3pPr>
      <a:lvl4pPr marL="1600200" indent="-228600" algn="l" rtl="0" eaLnBrk="0" fontAlgn="base" hangingPunct="0">
        <a:lnSpc>
          <a:spcPct val="90000"/>
        </a:lnSpc>
        <a:spcBef>
          <a:spcPct val="20000"/>
        </a:spcBef>
        <a:spcAft>
          <a:spcPct val="0"/>
        </a:spcAft>
        <a:buClr>
          <a:schemeClr val="bg2"/>
        </a:buClr>
        <a:buSzPct val="85000"/>
        <a:buFont typeface="Wingdings" pitchFamily="-84" charset="2"/>
        <a:buChar char="v"/>
        <a:defRPr sz="2600">
          <a:solidFill>
            <a:schemeClr val="tx1"/>
          </a:solidFill>
          <a:latin typeface="+mn-lt"/>
          <a:ea typeface="ＭＳ Ｐゴシック" charset="-128"/>
        </a:defRPr>
      </a:lvl4pPr>
      <a:lvl5pPr marL="2057400" indent="-228600" algn="l" rtl="0" eaLnBrk="0" fontAlgn="base" hangingPunct="0">
        <a:lnSpc>
          <a:spcPct val="90000"/>
        </a:lnSpc>
        <a:spcBef>
          <a:spcPct val="20000"/>
        </a:spcBef>
        <a:spcAft>
          <a:spcPct val="0"/>
        </a:spcAft>
        <a:buClr>
          <a:schemeClr val="bg2"/>
        </a:buClr>
        <a:buSzPct val="85000"/>
        <a:buFont typeface="Wingdings" pitchFamily="-84" charset="2"/>
        <a:buChar char="v"/>
        <a:defRPr sz="2600">
          <a:solidFill>
            <a:schemeClr val="tx1"/>
          </a:solidFill>
          <a:latin typeface="+mn-lt"/>
          <a:ea typeface="ＭＳ Ｐゴシック" charset="-128"/>
        </a:defRPr>
      </a:lvl5pPr>
      <a:lvl6pPr marL="2514600" indent="-228600" algn="l" rtl="0" fontAlgn="base">
        <a:lnSpc>
          <a:spcPct val="90000"/>
        </a:lnSpc>
        <a:spcBef>
          <a:spcPct val="20000"/>
        </a:spcBef>
        <a:spcAft>
          <a:spcPct val="0"/>
        </a:spcAft>
        <a:buClr>
          <a:schemeClr val="bg2"/>
        </a:buClr>
        <a:buSzPct val="85000"/>
        <a:buFont typeface="Wingdings" charset="2"/>
        <a:buChar char="v"/>
        <a:defRPr sz="2600">
          <a:solidFill>
            <a:schemeClr val="tx1"/>
          </a:solidFill>
          <a:latin typeface="+mn-lt"/>
          <a:ea typeface="ＭＳ Ｐゴシック" charset="-128"/>
        </a:defRPr>
      </a:lvl6pPr>
      <a:lvl7pPr marL="2971800" indent="-228600" algn="l" rtl="0" fontAlgn="base">
        <a:lnSpc>
          <a:spcPct val="90000"/>
        </a:lnSpc>
        <a:spcBef>
          <a:spcPct val="20000"/>
        </a:spcBef>
        <a:spcAft>
          <a:spcPct val="0"/>
        </a:spcAft>
        <a:buClr>
          <a:schemeClr val="bg2"/>
        </a:buClr>
        <a:buSzPct val="85000"/>
        <a:buFont typeface="Wingdings" charset="2"/>
        <a:buChar char="v"/>
        <a:defRPr sz="2600">
          <a:solidFill>
            <a:schemeClr val="tx1"/>
          </a:solidFill>
          <a:latin typeface="+mn-lt"/>
          <a:ea typeface="ＭＳ Ｐゴシック" charset="-128"/>
        </a:defRPr>
      </a:lvl7pPr>
      <a:lvl8pPr marL="3429000" indent="-228600" algn="l" rtl="0" fontAlgn="base">
        <a:lnSpc>
          <a:spcPct val="90000"/>
        </a:lnSpc>
        <a:spcBef>
          <a:spcPct val="20000"/>
        </a:spcBef>
        <a:spcAft>
          <a:spcPct val="0"/>
        </a:spcAft>
        <a:buClr>
          <a:schemeClr val="bg2"/>
        </a:buClr>
        <a:buSzPct val="85000"/>
        <a:buFont typeface="Wingdings" charset="2"/>
        <a:buChar char="v"/>
        <a:defRPr sz="2600">
          <a:solidFill>
            <a:schemeClr val="tx1"/>
          </a:solidFill>
          <a:latin typeface="+mn-lt"/>
          <a:ea typeface="ＭＳ Ｐゴシック" charset="-128"/>
        </a:defRPr>
      </a:lvl8pPr>
      <a:lvl9pPr marL="3886200" indent="-228600" algn="l" rtl="0" fontAlgn="base">
        <a:lnSpc>
          <a:spcPct val="90000"/>
        </a:lnSpc>
        <a:spcBef>
          <a:spcPct val="20000"/>
        </a:spcBef>
        <a:spcAft>
          <a:spcPct val="0"/>
        </a:spcAft>
        <a:buClr>
          <a:schemeClr val="bg2"/>
        </a:buClr>
        <a:buSzPct val="85000"/>
        <a:buFont typeface="Wingdings" charset="2"/>
        <a:buChar char="v"/>
        <a:defRPr sz="2600">
          <a:solidFill>
            <a:schemeClr val="tx1"/>
          </a:solidFill>
          <a:latin typeface="+mn-lt"/>
          <a:ea typeface="ＭＳ Ｐゴシック" charset="-128"/>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black">
          <a:xfrm>
            <a:off x="323850" y="115888"/>
            <a:ext cx="7488238" cy="1143000"/>
          </a:xfrm>
          <a:prstGeom prst="rect">
            <a:avLst/>
          </a:prstGeom>
          <a:noFill/>
          <a:ln w="9525">
            <a:noFill/>
            <a:miter lim="800000"/>
            <a:headEnd/>
            <a:tailEnd/>
          </a:ln>
        </p:spPr>
        <p:txBody>
          <a:bodyPr vert="horz" wrap="square" lIns="0" tIns="45720" rIns="91440" bIns="45720" numCol="1" anchor="ctr" anchorCtr="0" compatLnSpc="1">
            <a:prstTxWarp prst="textNoShape">
              <a:avLst/>
            </a:prstTxWarp>
          </a:bodyPr>
          <a:lstStyle/>
          <a:p>
            <a:pPr lvl="0"/>
            <a:r>
              <a:rPr lang="nl-NL" noProof="1" smtClean="0"/>
              <a:t>Klik om het opmaakprofiel van de modeltitel te bewerken</a:t>
            </a:r>
          </a:p>
        </p:txBody>
      </p:sp>
      <p:sp>
        <p:nvSpPr>
          <p:cNvPr id="16387" name="Rectangle 3"/>
          <p:cNvSpPr>
            <a:spLocks noGrp="1" noChangeArrowheads="1"/>
          </p:cNvSpPr>
          <p:nvPr>
            <p:ph type="body" idx="1"/>
          </p:nvPr>
        </p:nvSpPr>
        <p:spPr bwMode="black">
          <a:xfrm>
            <a:off x="354013" y="1458913"/>
            <a:ext cx="7458075" cy="4191000"/>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nl-NL" noProof="1" smtClean="0"/>
              <a:t>Klik om de opmaakprofielen van de modeltekst te bewerken</a:t>
            </a:r>
          </a:p>
          <a:p>
            <a:pPr lvl="1"/>
            <a:r>
              <a:rPr lang="nl-NL" noProof="1" smtClean="0"/>
              <a:t>Tweede niveau</a:t>
            </a:r>
          </a:p>
          <a:p>
            <a:pPr lvl="2"/>
            <a:r>
              <a:rPr lang="nl-NL" noProof="1" smtClean="0"/>
              <a:t>Derde niveau</a:t>
            </a:r>
          </a:p>
        </p:txBody>
      </p:sp>
    </p:spTree>
  </p:cSld>
  <p:clrMap bg1="dk2" tx1="lt1" bg2="dk1" tx2="lt2" accent1="accent1" accent2="accent2" accent3="accent3" accent4="accent4" accent5="accent5" accent6="accent6" hlink="hlink" folHlink="folHlink"/>
  <p:sldLayoutIdLst>
    <p:sldLayoutId id="2147484339" r:id="rId1"/>
  </p:sldLayoutIdLst>
  <p:txStyles>
    <p:titleStyle>
      <a:lvl1pPr algn="l" rtl="0" eaLnBrk="0" fontAlgn="base" hangingPunct="0">
        <a:lnSpc>
          <a:spcPts val="4400"/>
        </a:lnSpc>
        <a:spcBef>
          <a:spcPct val="0"/>
        </a:spcBef>
        <a:spcAft>
          <a:spcPct val="0"/>
        </a:spcAft>
        <a:defRPr sz="4400">
          <a:solidFill>
            <a:srgbClr val="196F8E"/>
          </a:solidFill>
          <a:latin typeface="+mj-lt"/>
          <a:ea typeface="ＭＳ Ｐゴシック" charset="-128"/>
          <a:cs typeface="ＭＳ Ｐゴシック" charset="-128"/>
        </a:defRPr>
      </a:lvl1pPr>
      <a:lvl2pPr algn="l" rtl="0" eaLnBrk="0" fontAlgn="base" hangingPunct="0">
        <a:lnSpc>
          <a:spcPts val="4400"/>
        </a:lnSpc>
        <a:spcBef>
          <a:spcPct val="0"/>
        </a:spcBef>
        <a:spcAft>
          <a:spcPct val="0"/>
        </a:spcAft>
        <a:defRPr sz="4400">
          <a:solidFill>
            <a:srgbClr val="196F8E"/>
          </a:solidFill>
          <a:latin typeface="Arial Unicode MS" charset="0"/>
          <a:ea typeface="ＭＳ Ｐゴシック" charset="-128"/>
          <a:cs typeface="ＭＳ Ｐゴシック" charset="-128"/>
        </a:defRPr>
      </a:lvl2pPr>
      <a:lvl3pPr algn="l" rtl="0" eaLnBrk="0" fontAlgn="base" hangingPunct="0">
        <a:lnSpc>
          <a:spcPts val="4400"/>
        </a:lnSpc>
        <a:spcBef>
          <a:spcPct val="0"/>
        </a:spcBef>
        <a:spcAft>
          <a:spcPct val="0"/>
        </a:spcAft>
        <a:defRPr sz="4400">
          <a:solidFill>
            <a:srgbClr val="196F8E"/>
          </a:solidFill>
          <a:latin typeface="Arial Unicode MS" charset="0"/>
          <a:ea typeface="ＭＳ Ｐゴシック" charset="-128"/>
          <a:cs typeface="ＭＳ Ｐゴシック" charset="-128"/>
        </a:defRPr>
      </a:lvl3pPr>
      <a:lvl4pPr algn="l" rtl="0" eaLnBrk="0" fontAlgn="base" hangingPunct="0">
        <a:lnSpc>
          <a:spcPts val="4400"/>
        </a:lnSpc>
        <a:spcBef>
          <a:spcPct val="0"/>
        </a:spcBef>
        <a:spcAft>
          <a:spcPct val="0"/>
        </a:spcAft>
        <a:defRPr sz="4400">
          <a:solidFill>
            <a:srgbClr val="196F8E"/>
          </a:solidFill>
          <a:latin typeface="Arial Unicode MS" charset="0"/>
          <a:ea typeface="ＭＳ Ｐゴシック" charset="-128"/>
          <a:cs typeface="ＭＳ Ｐゴシック" charset="-128"/>
        </a:defRPr>
      </a:lvl4pPr>
      <a:lvl5pPr algn="l" rtl="0" eaLnBrk="0" fontAlgn="base" hangingPunct="0">
        <a:lnSpc>
          <a:spcPts val="4400"/>
        </a:lnSpc>
        <a:spcBef>
          <a:spcPct val="0"/>
        </a:spcBef>
        <a:spcAft>
          <a:spcPct val="0"/>
        </a:spcAft>
        <a:defRPr sz="4400">
          <a:solidFill>
            <a:srgbClr val="196F8E"/>
          </a:solidFill>
          <a:latin typeface="Arial Unicode MS" charset="0"/>
          <a:ea typeface="ＭＳ Ｐゴシック" charset="-128"/>
          <a:cs typeface="ＭＳ Ｐゴシック" charset="-128"/>
        </a:defRPr>
      </a:lvl5pPr>
      <a:lvl6pPr marL="457200" algn="l" rtl="0" fontAlgn="base">
        <a:lnSpc>
          <a:spcPts val="4400"/>
        </a:lnSpc>
        <a:spcBef>
          <a:spcPct val="0"/>
        </a:spcBef>
        <a:spcAft>
          <a:spcPct val="0"/>
        </a:spcAft>
        <a:defRPr sz="4400">
          <a:solidFill>
            <a:srgbClr val="196F8E"/>
          </a:solidFill>
          <a:latin typeface="Arial Unicode MS" charset="0"/>
        </a:defRPr>
      </a:lvl6pPr>
      <a:lvl7pPr marL="914400" algn="l" rtl="0" fontAlgn="base">
        <a:lnSpc>
          <a:spcPts val="4400"/>
        </a:lnSpc>
        <a:spcBef>
          <a:spcPct val="0"/>
        </a:spcBef>
        <a:spcAft>
          <a:spcPct val="0"/>
        </a:spcAft>
        <a:defRPr sz="4400">
          <a:solidFill>
            <a:srgbClr val="196F8E"/>
          </a:solidFill>
          <a:latin typeface="Arial Unicode MS" charset="0"/>
        </a:defRPr>
      </a:lvl7pPr>
      <a:lvl8pPr marL="1371600" algn="l" rtl="0" fontAlgn="base">
        <a:lnSpc>
          <a:spcPts val="4400"/>
        </a:lnSpc>
        <a:spcBef>
          <a:spcPct val="0"/>
        </a:spcBef>
        <a:spcAft>
          <a:spcPct val="0"/>
        </a:spcAft>
        <a:defRPr sz="4400">
          <a:solidFill>
            <a:srgbClr val="196F8E"/>
          </a:solidFill>
          <a:latin typeface="Arial Unicode MS" charset="0"/>
        </a:defRPr>
      </a:lvl8pPr>
      <a:lvl9pPr marL="1828800" algn="l" rtl="0" fontAlgn="base">
        <a:lnSpc>
          <a:spcPts val="4400"/>
        </a:lnSpc>
        <a:spcBef>
          <a:spcPct val="0"/>
        </a:spcBef>
        <a:spcAft>
          <a:spcPct val="0"/>
        </a:spcAft>
        <a:defRPr sz="4400">
          <a:solidFill>
            <a:srgbClr val="196F8E"/>
          </a:solidFill>
          <a:latin typeface="Arial Unicode MS" charset="0"/>
        </a:defRPr>
      </a:lvl9pPr>
    </p:titleStyle>
    <p:bodyStyle>
      <a:lvl1pPr marL="247650" indent="-247650" algn="l" rtl="0" eaLnBrk="0" fontAlgn="base" hangingPunct="0">
        <a:lnSpc>
          <a:spcPts val="3000"/>
        </a:lnSpc>
        <a:spcBef>
          <a:spcPct val="0"/>
        </a:spcBef>
        <a:spcAft>
          <a:spcPct val="0"/>
        </a:spcAft>
        <a:buClr>
          <a:srgbClr val="196F8E"/>
        </a:buClr>
        <a:buSzPct val="150000"/>
        <a:buChar char="•"/>
        <a:defRPr sz="2400">
          <a:solidFill>
            <a:srgbClr val="196F8E"/>
          </a:solidFill>
          <a:latin typeface="+mn-lt"/>
          <a:ea typeface="ＭＳ Ｐゴシック" charset="-128"/>
          <a:cs typeface="ＭＳ Ｐゴシック" charset="-128"/>
        </a:defRPr>
      </a:lvl1pPr>
      <a:lvl2pPr marL="249238" indent="207963" algn="l" rtl="0" eaLnBrk="0" fontAlgn="base" hangingPunct="0">
        <a:lnSpc>
          <a:spcPts val="3000"/>
        </a:lnSpc>
        <a:spcBef>
          <a:spcPct val="0"/>
        </a:spcBef>
        <a:spcAft>
          <a:spcPct val="0"/>
        </a:spcAft>
        <a:defRPr sz="1600" b="1">
          <a:solidFill>
            <a:srgbClr val="31B3E3"/>
          </a:solidFill>
          <a:latin typeface="+mn-lt"/>
          <a:ea typeface="ＭＳ Ｐゴシック" charset="-128"/>
        </a:defRPr>
      </a:lvl2pPr>
      <a:lvl3pPr marL="250825" indent="663575" algn="l" rtl="0" eaLnBrk="0" fontAlgn="base" hangingPunct="0">
        <a:lnSpc>
          <a:spcPts val="3000"/>
        </a:lnSpc>
        <a:spcBef>
          <a:spcPct val="0"/>
        </a:spcBef>
        <a:spcAft>
          <a:spcPct val="0"/>
        </a:spcAft>
        <a:buClr>
          <a:srgbClr val="196F8E"/>
        </a:buClr>
        <a:buFont typeface="GillSans" pitchFamily="2" charset="0"/>
        <a:buChar char="−"/>
        <a:defRPr sz="1600">
          <a:solidFill>
            <a:srgbClr val="196F8E"/>
          </a:solidFill>
          <a:latin typeface="+mn-lt"/>
          <a:ea typeface="ＭＳ Ｐゴシック" charset="-128"/>
        </a:defRPr>
      </a:lvl3pPr>
      <a:lvl4pPr marL="457200" indent="-204788" algn="l" rtl="0" eaLnBrk="0" fontAlgn="base" hangingPunct="0">
        <a:lnSpc>
          <a:spcPts val="3000"/>
        </a:lnSpc>
        <a:spcBef>
          <a:spcPct val="0"/>
        </a:spcBef>
        <a:spcAft>
          <a:spcPct val="0"/>
        </a:spcAft>
        <a:buChar char="•"/>
        <a:defRPr sz="2000">
          <a:solidFill>
            <a:schemeClr val="tx1"/>
          </a:solidFill>
          <a:latin typeface="Gill Sans MT Light" pitchFamily="34" charset="0"/>
          <a:ea typeface="ＭＳ Ｐゴシック" charset="-128"/>
        </a:defRPr>
      </a:lvl4pPr>
      <a:lvl5pPr marL="612775" indent="-153988" algn="l" rtl="0" eaLnBrk="0" fontAlgn="base" hangingPunct="0">
        <a:lnSpc>
          <a:spcPts val="3000"/>
        </a:lnSpc>
        <a:spcBef>
          <a:spcPct val="0"/>
        </a:spcBef>
        <a:spcAft>
          <a:spcPct val="0"/>
        </a:spcAft>
        <a:buChar char="-"/>
        <a:defRPr sz="2000">
          <a:solidFill>
            <a:schemeClr val="tx1"/>
          </a:solidFill>
          <a:latin typeface="Gill Sans MT Light" pitchFamily="34" charset="0"/>
          <a:ea typeface="ＭＳ Ｐゴシック" charset="-128"/>
        </a:defRPr>
      </a:lvl5pPr>
      <a:lvl6pPr marL="1069975" indent="-153988" algn="l" rtl="0" fontAlgn="base">
        <a:lnSpc>
          <a:spcPts val="3000"/>
        </a:lnSpc>
        <a:spcBef>
          <a:spcPct val="0"/>
        </a:spcBef>
        <a:spcAft>
          <a:spcPct val="0"/>
        </a:spcAft>
        <a:buChar char="-"/>
        <a:defRPr sz="2000">
          <a:solidFill>
            <a:schemeClr val="tx1"/>
          </a:solidFill>
          <a:latin typeface="Gill Sans MT Light" pitchFamily="34" charset="0"/>
          <a:ea typeface="ＭＳ Ｐゴシック" charset="-128"/>
        </a:defRPr>
      </a:lvl6pPr>
      <a:lvl7pPr marL="1527175" indent="-153988" algn="l" rtl="0" fontAlgn="base">
        <a:lnSpc>
          <a:spcPts val="3000"/>
        </a:lnSpc>
        <a:spcBef>
          <a:spcPct val="0"/>
        </a:spcBef>
        <a:spcAft>
          <a:spcPct val="0"/>
        </a:spcAft>
        <a:buChar char="-"/>
        <a:defRPr sz="2000">
          <a:solidFill>
            <a:schemeClr val="tx1"/>
          </a:solidFill>
          <a:latin typeface="Gill Sans MT Light" pitchFamily="34" charset="0"/>
          <a:ea typeface="ＭＳ Ｐゴシック" charset="-128"/>
        </a:defRPr>
      </a:lvl7pPr>
      <a:lvl8pPr marL="1984375" indent="-153988" algn="l" rtl="0" fontAlgn="base">
        <a:lnSpc>
          <a:spcPts val="3000"/>
        </a:lnSpc>
        <a:spcBef>
          <a:spcPct val="0"/>
        </a:spcBef>
        <a:spcAft>
          <a:spcPct val="0"/>
        </a:spcAft>
        <a:buChar char="-"/>
        <a:defRPr sz="2000">
          <a:solidFill>
            <a:schemeClr val="tx1"/>
          </a:solidFill>
          <a:latin typeface="Gill Sans MT Light" pitchFamily="34" charset="0"/>
          <a:ea typeface="ＭＳ Ｐゴシック" charset="-128"/>
        </a:defRPr>
      </a:lvl8pPr>
      <a:lvl9pPr marL="2441575" indent="-153988" algn="l" rtl="0" fontAlgn="base">
        <a:lnSpc>
          <a:spcPts val="3000"/>
        </a:lnSpc>
        <a:spcBef>
          <a:spcPct val="0"/>
        </a:spcBef>
        <a:spcAft>
          <a:spcPct val="0"/>
        </a:spcAft>
        <a:buChar char="-"/>
        <a:defRPr sz="2000">
          <a:solidFill>
            <a:schemeClr val="tx1"/>
          </a:solidFill>
          <a:latin typeface="Gill Sans MT Light" pitchFamily="34" charset="0"/>
          <a:ea typeface="ＭＳ Ｐゴシック" charset="-128"/>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el 3"/>
          <p:cNvSpPr>
            <a:spLocks noGrp="1"/>
          </p:cNvSpPr>
          <p:nvPr>
            <p:ph type="ctrTitle" idx="4294967295"/>
          </p:nvPr>
        </p:nvSpPr>
        <p:spPr>
          <a:xfrm>
            <a:off x="228600" y="609600"/>
            <a:ext cx="7772400" cy="1470025"/>
          </a:xfrm>
        </p:spPr>
        <p:txBody>
          <a:bodyPr>
            <a:normAutofit fontScale="90000"/>
          </a:bodyPr>
          <a:lstStyle/>
          <a:p>
            <a:pPr eaLnBrk="1" fontAlgn="auto" hangingPunct="1">
              <a:spcAft>
                <a:spcPts val="0"/>
              </a:spcAft>
              <a:defRPr/>
            </a:pPr>
            <a:r>
              <a:rPr lang="nl-NL" sz="5400" dirty="0" smtClean="0">
                <a:ea typeface="+mj-ea"/>
                <a:cs typeface="+mj-cs"/>
              </a:rPr>
              <a:t>  	</a:t>
            </a:r>
            <a:r>
              <a:rPr lang="nl-NL" sz="5400" dirty="0" smtClean="0">
                <a:latin typeface="Arial"/>
                <a:ea typeface="+mj-ea"/>
                <a:cs typeface="Arial"/>
              </a:rPr>
              <a:t>Euthanasie in    	Nederland</a:t>
            </a:r>
          </a:p>
        </p:txBody>
      </p:sp>
      <p:sp>
        <p:nvSpPr>
          <p:cNvPr id="5" name="Ondertitel 4"/>
          <p:cNvSpPr>
            <a:spLocks noGrp="1"/>
          </p:cNvSpPr>
          <p:nvPr>
            <p:ph type="subTitle" idx="4294967295"/>
          </p:nvPr>
        </p:nvSpPr>
        <p:spPr>
          <a:xfrm>
            <a:off x="152400" y="4572000"/>
            <a:ext cx="6403975" cy="1655763"/>
          </a:xfrm>
        </p:spPr>
        <p:txBody>
          <a:bodyPr>
            <a:normAutofit/>
          </a:bodyPr>
          <a:lstStyle/>
          <a:p>
            <a:pPr marL="0" indent="0" eaLnBrk="1" hangingPunct="1">
              <a:lnSpc>
                <a:spcPct val="80000"/>
              </a:lnSpc>
            </a:pPr>
            <a:r>
              <a:rPr lang="nl-NL" sz="2200" b="1" smtClean="0">
                <a:solidFill>
                  <a:schemeClr val="tx2"/>
                </a:solidFill>
                <a:latin typeface="Arial" charset="0"/>
                <a:cs typeface="Arial" charset="0"/>
              </a:rPr>
              <a:t>Sytske van der Meer</a:t>
            </a:r>
          </a:p>
          <a:p>
            <a:pPr marL="0" indent="0" eaLnBrk="1" hangingPunct="1">
              <a:lnSpc>
                <a:spcPct val="80000"/>
              </a:lnSpc>
              <a:buFont typeface="Wingdings" pitchFamily="-84" charset="2"/>
              <a:buNone/>
            </a:pPr>
            <a:r>
              <a:rPr lang="nl-NL" sz="1600" smtClean="0">
                <a:solidFill>
                  <a:schemeClr val="tx2"/>
                </a:solidFill>
                <a:latin typeface="Arial" charset="0"/>
                <a:cs typeface="Arial" charset="0"/>
              </a:rPr>
              <a:t>	Somatisch arts GGZ, SCEN-arts</a:t>
            </a:r>
          </a:p>
          <a:p>
            <a:pPr marL="0" indent="0" eaLnBrk="1" hangingPunct="1">
              <a:lnSpc>
                <a:spcPct val="80000"/>
              </a:lnSpc>
            </a:pPr>
            <a:endParaRPr lang="nl-NL" sz="1900" smtClean="0">
              <a:solidFill>
                <a:schemeClr val="tx2"/>
              </a:solidFill>
              <a:latin typeface="Arial" charset="0"/>
              <a:cs typeface="Arial" charset="0"/>
            </a:endParaRPr>
          </a:p>
          <a:p>
            <a:pPr marL="0" indent="0" eaLnBrk="1" hangingPunct="1">
              <a:lnSpc>
                <a:spcPct val="80000"/>
              </a:lnSpc>
            </a:pPr>
            <a:r>
              <a:rPr lang="nl-NL" sz="2200" b="1" smtClean="0">
                <a:solidFill>
                  <a:schemeClr val="tx2"/>
                </a:solidFill>
                <a:latin typeface="Arial" charset="0"/>
                <a:cs typeface="Arial" charset="0"/>
              </a:rPr>
              <a:t>Jan de Heer</a:t>
            </a:r>
          </a:p>
          <a:p>
            <a:pPr marL="0" indent="0" eaLnBrk="1" hangingPunct="1">
              <a:lnSpc>
                <a:spcPct val="80000"/>
              </a:lnSpc>
              <a:buFont typeface="Wingdings" pitchFamily="-84" charset="2"/>
              <a:buNone/>
            </a:pPr>
            <a:r>
              <a:rPr lang="nl-NL" sz="1600" smtClean="0">
                <a:solidFill>
                  <a:schemeClr val="tx2"/>
                </a:solidFill>
                <a:latin typeface="Arial" charset="0"/>
                <a:cs typeface="Arial" charset="0"/>
              </a:rPr>
              <a:t>	Huisarts, SCEN-arts en palliatief consulent</a:t>
            </a:r>
          </a:p>
        </p:txBody>
      </p:sp>
      <p:sp>
        <p:nvSpPr>
          <p:cNvPr id="19460" name="Text Box 5"/>
          <p:cNvSpPr txBox="1">
            <a:spLocks noChangeArrowheads="1"/>
          </p:cNvSpPr>
          <p:nvPr/>
        </p:nvSpPr>
        <p:spPr bwMode="auto">
          <a:xfrm>
            <a:off x="6781800" y="6165850"/>
            <a:ext cx="1871663" cy="307975"/>
          </a:xfrm>
          <a:prstGeom prst="rect">
            <a:avLst/>
          </a:prstGeom>
          <a:noFill/>
          <a:ln w="9525">
            <a:noFill/>
            <a:miter lim="800000"/>
            <a:headEnd/>
            <a:tailEnd/>
          </a:ln>
        </p:spPr>
        <p:txBody>
          <a:bodyPr>
            <a:spAutoFit/>
          </a:bodyPr>
          <a:lstStyle/>
          <a:p>
            <a:pPr>
              <a:spcBef>
                <a:spcPct val="50000"/>
              </a:spcBef>
            </a:pPr>
            <a:r>
              <a:rPr lang="nl-NL" sz="1400" b="1">
                <a:solidFill>
                  <a:schemeClr val="tx2"/>
                </a:solidFill>
              </a:rPr>
              <a:t>19-03-2012</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Tijdelijke aanduiding voor dianummer 5"/>
          <p:cNvSpPr>
            <a:spLocks noGrp="1"/>
          </p:cNvSpPr>
          <p:nvPr>
            <p:ph type="sldNum" sz="quarter" idx="11"/>
          </p:nvPr>
        </p:nvSpPr>
        <p:spPr bwMode="auto">
          <a:xfrm rot="5400000">
            <a:off x="6989763" y="3736975"/>
            <a:ext cx="3200400" cy="365125"/>
          </a:xfrm>
          <a:noFill/>
          <a:ln>
            <a:miter lim="800000"/>
            <a:headEnd/>
            <a:tailEnd/>
          </a:ln>
        </p:spPr>
        <p:txBody>
          <a:bodyPr/>
          <a:lstStyle/>
          <a:p>
            <a:pPr algn="l"/>
            <a:fld id="{B1D3963C-6C5C-4B53-98B9-F8532FF37B62}" type="slidenum">
              <a:rPr lang="en-GB" sz="1200" b="0">
                <a:solidFill>
                  <a:schemeClr val="tx2"/>
                </a:solidFill>
              </a:rPr>
              <a:pPr algn="l"/>
              <a:t>10</a:t>
            </a:fld>
            <a:endParaRPr lang="en-GB" sz="1200" b="0">
              <a:solidFill>
                <a:schemeClr val="tx2"/>
              </a:solidFill>
            </a:endParaRPr>
          </a:p>
        </p:txBody>
      </p:sp>
      <p:sp>
        <p:nvSpPr>
          <p:cNvPr id="267266" name="Rectangle 2"/>
          <p:cNvSpPr>
            <a:spLocks noGrp="1" noChangeArrowheads="1"/>
          </p:cNvSpPr>
          <p:nvPr>
            <p:ph type="title"/>
          </p:nvPr>
        </p:nvSpPr>
        <p:spPr>
          <a:xfrm>
            <a:off x="395288" y="-76200"/>
            <a:ext cx="8229600" cy="1143000"/>
          </a:xfrm>
        </p:spPr>
        <p:txBody>
          <a:bodyPr/>
          <a:lstStyle/>
          <a:p>
            <a:pPr>
              <a:defRPr/>
            </a:pPr>
            <a:r>
              <a:rPr lang="nl-NL" sz="3200" b="1" dirty="0">
                <a:solidFill>
                  <a:schemeClr val="tx1"/>
                </a:solidFill>
                <a:effectLst>
                  <a:outerShdw blurRad="38100" dist="38100" dir="2700000" algn="tl">
                    <a:srgbClr val="000000"/>
                  </a:outerShdw>
                </a:effectLst>
                <a:latin typeface="Arial"/>
                <a:cs typeface="Arial"/>
              </a:rPr>
              <a:t>ZORGVULDIGHEIDSCRITERIA EUTHANASIE</a:t>
            </a:r>
          </a:p>
        </p:txBody>
      </p:sp>
      <p:sp>
        <p:nvSpPr>
          <p:cNvPr id="35844" name="Rectangle 3"/>
          <p:cNvSpPr>
            <a:spLocks noGrp="1" noChangeArrowheads="1"/>
          </p:cNvSpPr>
          <p:nvPr>
            <p:ph type="body" idx="1"/>
          </p:nvPr>
        </p:nvSpPr>
        <p:spPr>
          <a:xfrm>
            <a:off x="381000" y="1219200"/>
            <a:ext cx="8229600" cy="5329238"/>
          </a:xfrm>
        </p:spPr>
        <p:txBody>
          <a:bodyPr/>
          <a:lstStyle/>
          <a:p>
            <a:pPr marL="609600" indent="-609600">
              <a:buFontTx/>
              <a:buAutoNum type="arabicPeriod"/>
            </a:pPr>
            <a:r>
              <a:rPr lang="nl-NL" sz="3600" b="1" smtClean="0">
                <a:latin typeface="Arial" charset="0"/>
                <a:cs typeface="Arial" charset="0"/>
              </a:rPr>
              <a:t>Verzoek</a:t>
            </a:r>
          </a:p>
          <a:p>
            <a:pPr marL="609600" indent="-609600">
              <a:buFontTx/>
              <a:buAutoNum type="arabicPeriod"/>
            </a:pPr>
            <a:r>
              <a:rPr lang="nl-NL" sz="3600" b="1" smtClean="0">
                <a:latin typeface="Arial" charset="0"/>
                <a:cs typeface="Arial" charset="0"/>
              </a:rPr>
              <a:t>Lijden</a:t>
            </a:r>
          </a:p>
          <a:p>
            <a:pPr marL="609600" indent="-609600">
              <a:buFontTx/>
              <a:buAutoNum type="arabicPeriod"/>
            </a:pPr>
            <a:r>
              <a:rPr lang="nl-NL" sz="3600" b="1" smtClean="0">
                <a:latin typeface="Arial" charset="0"/>
                <a:cs typeface="Arial" charset="0"/>
              </a:rPr>
              <a:t>Goede informatie</a:t>
            </a:r>
          </a:p>
          <a:p>
            <a:pPr marL="609600" indent="-609600">
              <a:buFontTx/>
              <a:buAutoNum type="arabicPeriod"/>
            </a:pPr>
            <a:r>
              <a:rPr lang="nl-NL" sz="3600" b="1" smtClean="0">
                <a:latin typeface="Arial" charset="0"/>
                <a:cs typeface="Arial" charset="0"/>
              </a:rPr>
              <a:t>Geen redelijk alternatief</a:t>
            </a:r>
          </a:p>
          <a:p>
            <a:pPr marL="609600" indent="-609600">
              <a:buFontTx/>
              <a:buAutoNum type="arabicPeriod"/>
            </a:pPr>
            <a:r>
              <a:rPr lang="nl-NL" sz="3600" b="1" smtClean="0">
                <a:latin typeface="Arial" charset="0"/>
                <a:cs typeface="Arial" charset="0"/>
              </a:rPr>
              <a:t>Consultatie collega</a:t>
            </a:r>
          </a:p>
          <a:p>
            <a:pPr marL="609600" indent="-609600">
              <a:buFontTx/>
              <a:buAutoNum type="arabicPeriod"/>
            </a:pPr>
            <a:r>
              <a:rPr lang="nl-NL" sz="3600" b="1" smtClean="0">
                <a:latin typeface="Arial" charset="0"/>
                <a:cs typeface="Arial" charset="0"/>
              </a:rPr>
              <a:t>Deskundige uitvoering</a:t>
            </a:r>
          </a:p>
          <a:p>
            <a:pPr marL="609600" indent="-609600">
              <a:buFontTx/>
              <a:buAutoNum type="arabicPeriod"/>
            </a:pPr>
            <a:r>
              <a:rPr lang="nl-NL" sz="3600" b="1" smtClean="0">
                <a:latin typeface="Arial" charset="0"/>
                <a:cs typeface="Arial" charset="0"/>
              </a:rPr>
              <a:t>Melding</a:t>
            </a:r>
            <a:endParaRPr lang="nl-NL" b="1" smtClean="0">
              <a:latin typeface="Arial" charset="0"/>
              <a:cs typeface="Arial" charset="0"/>
            </a:endParaRPr>
          </a:p>
          <a:p>
            <a:pPr marL="609600" indent="-609600">
              <a:buFont typeface="Wingdings" pitchFamily="-84" charset="2"/>
              <a:buNone/>
            </a:pPr>
            <a:r>
              <a:rPr lang="nl-NL" b="1" i="1" smtClean="0">
                <a:latin typeface="Arial" charset="0"/>
                <a:cs typeface="Arial" charset="0"/>
              </a:rPr>
              <a:t>	(De wet vereist niet dat de </a:t>
            </a:r>
            <a:r>
              <a:rPr lang="nl-NL" b="1" smtClean="0">
                <a:latin typeface="Arial" charset="0"/>
                <a:cs typeface="Arial" charset="0"/>
              </a:rPr>
              <a:t>patiënt in de terminale fase van een ziekte is)</a:t>
            </a:r>
            <a:endParaRPr lang="nl-NL" b="1" i="1" smtClean="0">
              <a:latin typeface="Arial" charset="0"/>
              <a:cs typeface="Arial"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idx="4294967295"/>
          </p:nvPr>
        </p:nvSpPr>
        <p:spPr>
          <a:xfrm>
            <a:off x="152400" y="277813"/>
            <a:ext cx="8229600" cy="1143000"/>
          </a:xfrm>
        </p:spPr>
        <p:txBody>
          <a:bodyPr/>
          <a:lstStyle/>
          <a:p>
            <a:pPr eaLnBrk="1" fontAlgn="auto" hangingPunct="1">
              <a:spcAft>
                <a:spcPts val="0"/>
              </a:spcAft>
              <a:defRPr/>
            </a:pPr>
            <a:r>
              <a:rPr lang="nl-NL" dirty="0" smtClean="0">
                <a:latin typeface="Arial"/>
                <a:ea typeface="+mj-ea"/>
                <a:cs typeface="Arial"/>
              </a:rPr>
              <a:t>Eerste euthanasie </a:t>
            </a:r>
            <a:br>
              <a:rPr lang="nl-NL" dirty="0" smtClean="0">
                <a:latin typeface="Arial"/>
                <a:ea typeface="+mj-ea"/>
                <a:cs typeface="Arial"/>
              </a:rPr>
            </a:br>
            <a:r>
              <a:rPr lang="nl-NL" dirty="0" err="1" smtClean="0">
                <a:latin typeface="Arial"/>
                <a:ea typeface="+mj-ea"/>
                <a:cs typeface="Arial"/>
              </a:rPr>
              <a:t>Sytske</a:t>
            </a:r>
            <a:r>
              <a:rPr lang="nl-NL" dirty="0" smtClean="0">
                <a:latin typeface="Arial"/>
                <a:ea typeface="+mj-ea"/>
                <a:cs typeface="Arial"/>
              </a:rPr>
              <a:t> van der Meer</a:t>
            </a:r>
          </a:p>
        </p:txBody>
      </p:sp>
      <p:sp>
        <p:nvSpPr>
          <p:cNvPr id="37891" name="Tijdelijke aanduiding voor inhoud 2"/>
          <p:cNvSpPr>
            <a:spLocks noGrp="1"/>
          </p:cNvSpPr>
          <p:nvPr>
            <p:ph idx="4294967295"/>
          </p:nvPr>
        </p:nvSpPr>
        <p:spPr>
          <a:xfrm>
            <a:off x="936625" y="1557338"/>
            <a:ext cx="8207375" cy="4530725"/>
          </a:xfrm>
        </p:spPr>
        <p:txBody>
          <a:bodyPr/>
          <a:lstStyle/>
          <a:p>
            <a:pPr eaLnBrk="1" hangingPunct="1"/>
            <a:endParaRPr lang="nl-NL" smtClean="0"/>
          </a:p>
          <a:p>
            <a:pPr eaLnBrk="1" hangingPunct="1"/>
            <a:endParaRPr lang="nl-NL" sz="2800" smtClean="0">
              <a:solidFill>
                <a:schemeClr val="tx2"/>
              </a:solidFill>
            </a:endParaRPr>
          </a:p>
          <a:p>
            <a:pPr eaLnBrk="1" hangingPunct="1"/>
            <a:endParaRPr lang="nl-NL" sz="2800" smtClean="0">
              <a:solidFill>
                <a:schemeClr val="tx2"/>
              </a:solidFill>
            </a:endParaRPr>
          </a:p>
          <a:p>
            <a:pPr eaLnBrk="1" hangingPunct="1"/>
            <a:r>
              <a:rPr lang="nl-NL" sz="2800" smtClean="0">
                <a:solidFill>
                  <a:schemeClr val="tx2"/>
                </a:solidFill>
                <a:latin typeface="Arial" charset="0"/>
                <a:cs typeface="Arial" charset="0"/>
              </a:rPr>
              <a:t>De heer M. 64 jaar</a:t>
            </a:r>
          </a:p>
          <a:p>
            <a:pPr eaLnBrk="1" hangingPunct="1"/>
            <a:r>
              <a:rPr lang="nl-NL" sz="2800" smtClean="0">
                <a:solidFill>
                  <a:schemeClr val="tx2"/>
                </a:solidFill>
                <a:latin typeface="Arial" charset="0"/>
                <a:cs typeface="Arial" charset="0"/>
              </a:rPr>
              <a:t>Duodenumcarcinoom</a:t>
            </a:r>
          </a:p>
          <a:p>
            <a:pPr eaLnBrk="1" hangingPunct="1"/>
            <a:r>
              <a:rPr lang="nl-NL" sz="2800" smtClean="0">
                <a:solidFill>
                  <a:schemeClr val="tx2"/>
                </a:solidFill>
                <a:latin typeface="Arial" charset="0"/>
                <a:cs typeface="Arial" charset="0"/>
              </a:rPr>
              <a:t>Hulp bij zelfdoding</a:t>
            </a:r>
          </a:p>
          <a:p>
            <a:pPr eaLnBrk="1" hangingPunct="1"/>
            <a:r>
              <a:rPr lang="nl-NL" sz="2800" smtClean="0">
                <a:solidFill>
                  <a:schemeClr val="tx2"/>
                </a:solidFill>
                <a:latin typeface="Arial" charset="0"/>
                <a:cs typeface="Arial" charset="0"/>
              </a:rPr>
              <a:t>Geen dokter bij aanwezig</a:t>
            </a:r>
          </a:p>
          <a:p>
            <a:pPr eaLnBrk="1" hangingPunct="1">
              <a:buFont typeface="Wingdings" pitchFamily="-84" charset="2"/>
              <a:buNone/>
            </a:pPr>
            <a:r>
              <a:rPr lang="nl-NL" smtClean="0"/>
              <a:t> </a:t>
            </a:r>
          </a:p>
          <a:p>
            <a:pPr eaLnBrk="1" hangingPunct="1"/>
            <a:endParaRPr lang="nl-NL"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fontAlgn="auto" hangingPunct="1">
              <a:spcAft>
                <a:spcPts val="0"/>
              </a:spcAft>
              <a:defRPr/>
            </a:pPr>
            <a:r>
              <a:rPr lang="nl-NL" dirty="0" smtClean="0">
                <a:latin typeface="Arial"/>
                <a:ea typeface="+mj-ea"/>
                <a:cs typeface="Arial"/>
              </a:rPr>
              <a:t>Verloop van de procedure</a:t>
            </a:r>
          </a:p>
        </p:txBody>
      </p:sp>
      <p:sp>
        <p:nvSpPr>
          <p:cNvPr id="38915" name="Rectangle 3"/>
          <p:cNvSpPr>
            <a:spLocks noGrp="1" noChangeArrowheads="1"/>
          </p:cNvSpPr>
          <p:nvPr>
            <p:ph sz="quarter" idx="1"/>
          </p:nvPr>
        </p:nvSpPr>
        <p:spPr>
          <a:xfrm>
            <a:off x="457200" y="1989138"/>
            <a:ext cx="8229600" cy="4141787"/>
          </a:xfrm>
        </p:spPr>
        <p:txBody>
          <a:bodyPr/>
          <a:lstStyle/>
          <a:p>
            <a:pPr eaLnBrk="1" hangingPunct="1">
              <a:buFont typeface="Wingdings" pitchFamily="-84" charset="2"/>
              <a:buNone/>
            </a:pPr>
            <a:endParaRPr lang="nl-NL" sz="2800" smtClean="0">
              <a:solidFill>
                <a:schemeClr val="tx2"/>
              </a:solidFill>
            </a:endParaRPr>
          </a:p>
          <a:p>
            <a:pPr eaLnBrk="1" hangingPunct="1">
              <a:buFont typeface="Wingdings" pitchFamily="-84" charset="2"/>
              <a:buNone/>
            </a:pPr>
            <a:endParaRPr lang="nl-NL" sz="2800" smtClean="0">
              <a:solidFill>
                <a:schemeClr val="tx2"/>
              </a:solidFill>
            </a:endParaRPr>
          </a:p>
          <a:p>
            <a:pPr eaLnBrk="1" hangingPunct="1"/>
            <a:r>
              <a:rPr lang="nl-NL" sz="2800" smtClean="0">
                <a:solidFill>
                  <a:schemeClr val="tx2"/>
                </a:solidFill>
                <a:latin typeface="Arial" charset="0"/>
                <a:cs typeface="Arial" charset="0"/>
              </a:rPr>
              <a:t>GGD-arts doet melding bij Inspectie en Justitie</a:t>
            </a:r>
          </a:p>
          <a:p>
            <a:pPr eaLnBrk="1" hangingPunct="1"/>
            <a:r>
              <a:rPr lang="nl-NL" sz="2800" smtClean="0">
                <a:solidFill>
                  <a:schemeClr val="tx2"/>
                </a:solidFill>
                <a:latin typeface="Arial" charset="0"/>
                <a:cs typeface="Arial" charset="0"/>
              </a:rPr>
              <a:t>Verhoor door politie </a:t>
            </a:r>
          </a:p>
          <a:p>
            <a:pPr eaLnBrk="1" hangingPunct="1"/>
            <a:r>
              <a:rPr lang="nl-NL" sz="2800" smtClean="0">
                <a:solidFill>
                  <a:schemeClr val="tx2"/>
                </a:solidFill>
                <a:latin typeface="Arial" charset="0"/>
                <a:cs typeface="Arial" charset="0"/>
              </a:rPr>
              <a:t>Inspectie wilde waarschuwing geven</a:t>
            </a:r>
          </a:p>
          <a:p>
            <a:pPr eaLnBrk="1" hangingPunct="1"/>
            <a:r>
              <a:rPr lang="nl-NL" sz="2800" smtClean="0">
                <a:solidFill>
                  <a:schemeClr val="tx2"/>
                </a:solidFill>
                <a:latin typeface="Arial" charset="0"/>
                <a:cs typeface="Arial" charset="0"/>
              </a:rPr>
              <a:t>O.v.J. maakte waarschuwing ongedaan</a:t>
            </a:r>
          </a:p>
          <a:p>
            <a:pPr eaLnBrk="1" hangingPunct="1"/>
            <a:endParaRPr lang="nl-NL" sz="2800" smtClean="0">
              <a:solidFill>
                <a:schemeClr val="tx2"/>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idx="4294967295"/>
          </p:nvPr>
        </p:nvSpPr>
        <p:spPr>
          <a:xfrm>
            <a:off x="152400" y="277813"/>
            <a:ext cx="8229600" cy="1143000"/>
          </a:xfrm>
        </p:spPr>
        <p:txBody>
          <a:bodyPr/>
          <a:lstStyle/>
          <a:p>
            <a:pPr eaLnBrk="1" fontAlgn="auto" hangingPunct="1">
              <a:spcAft>
                <a:spcPts val="0"/>
              </a:spcAft>
              <a:defRPr/>
            </a:pPr>
            <a:r>
              <a:rPr lang="nl-NL" dirty="0" smtClean="0">
                <a:latin typeface="Arial"/>
                <a:ea typeface="+mj-ea"/>
                <a:cs typeface="Arial"/>
              </a:rPr>
              <a:t>Eerste euthanasie </a:t>
            </a:r>
            <a:br>
              <a:rPr lang="nl-NL" dirty="0" smtClean="0">
                <a:latin typeface="Arial"/>
                <a:ea typeface="+mj-ea"/>
                <a:cs typeface="Arial"/>
              </a:rPr>
            </a:br>
            <a:r>
              <a:rPr lang="nl-NL" dirty="0" smtClean="0">
                <a:latin typeface="Arial"/>
                <a:ea typeface="+mj-ea"/>
                <a:cs typeface="Arial"/>
              </a:rPr>
              <a:t>Jan de Heer	1979</a:t>
            </a:r>
          </a:p>
        </p:txBody>
      </p:sp>
      <p:sp>
        <p:nvSpPr>
          <p:cNvPr id="39939" name="Tijdelijke aanduiding voor inhoud 2"/>
          <p:cNvSpPr>
            <a:spLocks noGrp="1"/>
          </p:cNvSpPr>
          <p:nvPr>
            <p:ph idx="4294967295"/>
          </p:nvPr>
        </p:nvSpPr>
        <p:spPr>
          <a:xfrm>
            <a:off x="936625" y="1557338"/>
            <a:ext cx="8207375" cy="4530725"/>
          </a:xfrm>
        </p:spPr>
        <p:txBody>
          <a:bodyPr/>
          <a:lstStyle/>
          <a:p>
            <a:pPr eaLnBrk="1" hangingPunct="1"/>
            <a:endParaRPr lang="nl-NL" smtClean="0"/>
          </a:p>
          <a:p>
            <a:pPr eaLnBrk="1" hangingPunct="1"/>
            <a:endParaRPr lang="nl-NL" sz="2800" smtClean="0">
              <a:solidFill>
                <a:schemeClr val="tx2"/>
              </a:solidFill>
            </a:endParaRPr>
          </a:p>
          <a:p>
            <a:pPr eaLnBrk="1" hangingPunct="1"/>
            <a:endParaRPr lang="nl-NL" sz="2800" smtClean="0">
              <a:solidFill>
                <a:schemeClr val="tx2"/>
              </a:solidFill>
            </a:endParaRPr>
          </a:p>
          <a:p>
            <a:pPr eaLnBrk="1" hangingPunct="1"/>
            <a:r>
              <a:rPr lang="nl-NL" sz="2800" smtClean="0">
                <a:solidFill>
                  <a:schemeClr val="tx2"/>
                </a:solidFill>
                <a:latin typeface="Arial" charset="0"/>
                <a:cs typeface="Arial" charset="0"/>
              </a:rPr>
              <a:t>Mevrouw B. 86 jaar</a:t>
            </a:r>
          </a:p>
          <a:p>
            <a:pPr eaLnBrk="1" hangingPunct="1"/>
            <a:r>
              <a:rPr lang="nl-NL" sz="2800" smtClean="0">
                <a:solidFill>
                  <a:schemeClr val="tx2"/>
                </a:solidFill>
                <a:latin typeface="Arial" charset="0"/>
                <a:cs typeface="Arial" charset="0"/>
              </a:rPr>
              <a:t>Zwevende heup</a:t>
            </a:r>
          </a:p>
          <a:p>
            <a:pPr eaLnBrk="1" hangingPunct="1"/>
            <a:r>
              <a:rPr lang="nl-NL" sz="2800" smtClean="0">
                <a:solidFill>
                  <a:schemeClr val="tx2"/>
                </a:solidFill>
                <a:latin typeface="Arial" charset="0"/>
                <a:cs typeface="Arial" charset="0"/>
              </a:rPr>
              <a:t>Ernstige artrose</a:t>
            </a:r>
          </a:p>
          <a:p>
            <a:pPr eaLnBrk="1" hangingPunct="1"/>
            <a:r>
              <a:rPr lang="nl-NL" sz="2800" smtClean="0">
                <a:solidFill>
                  <a:schemeClr val="tx2"/>
                </a:solidFill>
                <a:latin typeface="Arial" charset="0"/>
                <a:cs typeface="Arial" charset="0"/>
              </a:rPr>
              <a:t>Met de rug tegen de muur</a:t>
            </a:r>
          </a:p>
          <a:p>
            <a:pPr eaLnBrk="1" hangingPunct="1">
              <a:buFont typeface="Wingdings" pitchFamily="-84" charset="2"/>
              <a:buNone/>
            </a:pPr>
            <a:r>
              <a:rPr lang="nl-NL" smtClean="0"/>
              <a:t> </a:t>
            </a:r>
          </a:p>
          <a:p>
            <a:pPr eaLnBrk="1" hangingPunct="1"/>
            <a:endParaRPr lang="nl-NL"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idx="4294967295"/>
          </p:nvPr>
        </p:nvSpPr>
        <p:spPr>
          <a:xfrm>
            <a:off x="152400" y="-533400"/>
            <a:ext cx="8229600" cy="1143000"/>
          </a:xfrm>
        </p:spPr>
        <p:txBody>
          <a:bodyPr/>
          <a:lstStyle/>
          <a:p>
            <a:pPr eaLnBrk="1" hangingPunct="1"/>
            <a:r>
              <a:rPr lang="nl-NL" sz="4000" cap="none" smtClean="0">
                <a:latin typeface="Tahoma" pitchFamily="-84" charset="0"/>
              </a:rPr>
              <a:t>Aan de andere kant van de naald</a:t>
            </a:r>
            <a:endParaRPr lang="nl-NL" sz="3200" cap="none" smtClean="0">
              <a:latin typeface="Tahoma" pitchFamily="-84" charset="0"/>
            </a:endParaRPr>
          </a:p>
        </p:txBody>
      </p:sp>
      <p:sp>
        <p:nvSpPr>
          <p:cNvPr id="40963" name="Rectangle 3"/>
          <p:cNvSpPr>
            <a:spLocks noGrp="1"/>
          </p:cNvSpPr>
          <p:nvPr>
            <p:ph type="body" idx="4294967295"/>
          </p:nvPr>
        </p:nvSpPr>
        <p:spPr>
          <a:xfrm>
            <a:off x="3930650" y="609600"/>
            <a:ext cx="5137150" cy="5562600"/>
          </a:xfrm>
        </p:spPr>
        <p:txBody>
          <a:bodyPr/>
          <a:lstStyle/>
          <a:p>
            <a:pPr eaLnBrk="1" hangingPunct="1">
              <a:spcAft>
                <a:spcPts val="1200"/>
              </a:spcAft>
            </a:pPr>
            <a:r>
              <a:rPr lang="en-US" sz="2800" smtClean="0">
                <a:solidFill>
                  <a:schemeClr val="tx2"/>
                </a:solidFill>
                <a:latin typeface="Arial" charset="0"/>
                <a:cs typeface="Arial" charset="0"/>
              </a:rPr>
              <a:t>Tijd</a:t>
            </a:r>
          </a:p>
          <a:p>
            <a:pPr lvl="1" eaLnBrk="1" hangingPunct="1">
              <a:spcAft>
                <a:spcPts val="1200"/>
              </a:spcAft>
            </a:pPr>
            <a:r>
              <a:rPr lang="en-US" sz="2500" smtClean="0">
                <a:solidFill>
                  <a:schemeClr val="tx2"/>
                </a:solidFill>
                <a:latin typeface="Arial" charset="0"/>
                <a:cs typeface="Arial" charset="0"/>
              </a:rPr>
              <a:t>Gesprekken</a:t>
            </a:r>
          </a:p>
          <a:p>
            <a:pPr lvl="1" eaLnBrk="1" hangingPunct="1">
              <a:spcAft>
                <a:spcPts val="1200"/>
              </a:spcAft>
            </a:pPr>
            <a:r>
              <a:rPr lang="en-US" sz="2500" smtClean="0">
                <a:solidFill>
                  <a:schemeClr val="tx2"/>
                </a:solidFill>
                <a:latin typeface="Arial" charset="0"/>
                <a:cs typeface="Arial" charset="0"/>
              </a:rPr>
              <a:t>Alternatieven</a:t>
            </a:r>
          </a:p>
          <a:p>
            <a:pPr lvl="1" eaLnBrk="1" hangingPunct="1">
              <a:spcAft>
                <a:spcPts val="1200"/>
              </a:spcAft>
            </a:pPr>
            <a:r>
              <a:rPr lang="en-US" sz="2500" smtClean="0">
                <a:solidFill>
                  <a:schemeClr val="tx2"/>
                </a:solidFill>
                <a:latin typeface="Arial" charset="0"/>
                <a:cs typeface="Arial" charset="0"/>
              </a:rPr>
              <a:t>Regelen </a:t>
            </a:r>
          </a:p>
          <a:p>
            <a:pPr lvl="1" eaLnBrk="1" hangingPunct="1">
              <a:spcAft>
                <a:spcPts val="1200"/>
              </a:spcAft>
            </a:pPr>
            <a:r>
              <a:rPr lang="en-US" sz="2500" smtClean="0">
                <a:solidFill>
                  <a:schemeClr val="tx2"/>
                </a:solidFill>
                <a:latin typeface="Arial" charset="0"/>
                <a:cs typeface="Arial" charset="0"/>
              </a:rPr>
              <a:t>Schrijfwerk</a:t>
            </a:r>
          </a:p>
          <a:p>
            <a:pPr eaLnBrk="1" hangingPunct="1">
              <a:spcAft>
                <a:spcPts val="1200"/>
              </a:spcAft>
            </a:pPr>
            <a:r>
              <a:rPr lang="en-US" sz="2800" smtClean="0">
                <a:solidFill>
                  <a:schemeClr val="tx2"/>
                </a:solidFill>
                <a:latin typeface="Arial" charset="0"/>
                <a:cs typeface="Arial" charset="0"/>
              </a:rPr>
              <a:t>Intensiteit</a:t>
            </a:r>
          </a:p>
          <a:p>
            <a:pPr lvl="1" eaLnBrk="1" hangingPunct="1">
              <a:spcAft>
                <a:spcPts val="1200"/>
              </a:spcAft>
            </a:pPr>
            <a:r>
              <a:rPr lang="en-US" sz="2500" smtClean="0">
                <a:solidFill>
                  <a:schemeClr val="tx2"/>
                </a:solidFill>
                <a:latin typeface="Arial" charset="0"/>
                <a:cs typeface="Arial" charset="0"/>
              </a:rPr>
              <a:t>Emoties</a:t>
            </a:r>
          </a:p>
          <a:p>
            <a:pPr lvl="1" eaLnBrk="1" hangingPunct="1">
              <a:spcAft>
                <a:spcPts val="1200"/>
              </a:spcAft>
            </a:pPr>
            <a:r>
              <a:rPr lang="en-US" sz="2500" smtClean="0">
                <a:solidFill>
                  <a:schemeClr val="tx2"/>
                </a:solidFill>
                <a:latin typeface="Arial" charset="0"/>
                <a:cs typeface="Arial" charset="0"/>
              </a:rPr>
              <a:t>Op je vingers gekeken</a:t>
            </a:r>
          </a:p>
          <a:p>
            <a:pPr lvl="1" eaLnBrk="1" hangingPunct="1">
              <a:spcAft>
                <a:spcPts val="1200"/>
              </a:spcAft>
            </a:pPr>
            <a:r>
              <a:rPr lang="en-US" sz="2500" smtClean="0">
                <a:solidFill>
                  <a:schemeClr val="tx2"/>
                </a:solidFill>
                <a:latin typeface="Arial" charset="0"/>
                <a:cs typeface="Arial" charset="0"/>
              </a:rPr>
              <a:t>Faalangst </a:t>
            </a:r>
          </a:p>
          <a:p>
            <a:pPr eaLnBrk="1" hangingPunct="1">
              <a:spcAft>
                <a:spcPts val="1200"/>
              </a:spcAft>
            </a:pPr>
            <a:r>
              <a:rPr lang="en-US" sz="2800" smtClean="0">
                <a:solidFill>
                  <a:schemeClr val="tx2"/>
                </a:solidFill>
                <a:latin typeface="Arial" charset="0"/>
                <a:cs typeface="Arial" charset="0"/>
              </a:rPr>
              <a:t>Mystieke ervaring</a:t>
            </a:r>
          </a:p>
          <a:p>
            <a:pPr lvl="1" eaLnBrk="1" hangingPunct="1">
              <a:spcAft>
                <a:spcPts val="1200"/>
              </a:spcAft>
            </a:pPr>
            <a:endParaRPr lang="en-US" sz="2500" smtClean="0">
              <a:solidFill>
                <a:schemeClr val="tx2"/>
              </a:solidFill>
              <a:latin typeface="Arial" charset="0"/>
              <a:cs typeface="Arial" charset="0"/>
            </a:endParaRPr>
          </a:p>
          <a:p>
            <a:pPr eaLnBrk="1" hangingPunct="1">
              <a:spcAft>
                <a:spcPts val="3600"/>
              </a:spcAft>
            </a:pPr>
            <a:endParaRPr lang="en-US" sz="2800" smtClean="0">
              <a:solidFill>
                <a:schemeClr val="tx2"/>
              </a:solidFill>
              <a:latin typeface="Arial" charset="0"/>
              <a:cs typeface="Arial" charset="0"/>
            </a:endParaRPr>
          </a:p>
          <a:p>
            <a:pPr eaLnBrk="1" hangingPunct="1">
              <a:spcAft>
                <a:spcPts val="3600"/>
              </a:spcAft>
            </a:pPr>
            <a:endParaRPr lang="en-US" sz="2800" smtClean="0">
              <a:solidFill>
                <a:schemeClr val="tx2"/>
              </a:solidFill>
              <a:latin typeface="Arial" charset="0"/>
              <a:cs typeface="Arial" charset="0"/>
            </a:endParaRPr>
          </a:p>
          <a:p>
            <a:pPr eaLnBrk="1" hangingPunct="1">
              <a:spcAft>
                <a:spcPts val="3600"/>
              </a:spcAft>
              <a:buFont typeface="Wingdings" pitchFamily="-84" charset="2"/>
              <a:buNone/>
            </a:pPr>
            <a:r>
              <a:rPr lang="en-US" sz="2800" smtClean="0">
                <a:solidFill>
                  <a:schemeClr val="tx2"/>
                </a:solidFill>
              </a:rPr>
              <a:t>  </a:t>
            </a:r>
            <a:endParaRPr lang="nl-NL" sz="2800" smtClean="0">
              <a:solidFill>
                <a:schemeClr val="tx2"/>
              </a:solidFill>
            </a:endParaRPr>
          </a:p>
          <a:p>
            <a:pPr eaLnBrk="1" hangingPunct="1"/>
            <a:endParaRPr lang="nl-NL" smtClean="0">
              <a:solidFill>
                <a:schemeClr val="tx2"/>
              </a:solidFill>
            </a:endParaRPr>
          </a:p>
        </p:txBody>
      </p:sp>
      <p:pic>
        <p:nvPicPr>
          <p:cNvPr id="40964" name="Afbeelding 3" descr="images.jpeg"/>
          <p:cNvPicPr>
            <a:picLocks noChangeAspect="1"/>
          </p:cNvPicPr>
          <p:nvPr/>
        </p:nvPicPr>
        <p:blipFill>
          <a:blip r:embed="rId2" cstate="print"/>
          <a:srcRect/>
          <a:stretch>
            <a:fillRect/>
          </a:stretch>
        </p:blipFill>
        <p:spPr bwMode="auto">
          <a:xfrm>
            <a:off x="100013" y="1577975"/>
            <a:ext cx="3332162" cy="322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Object 2"/>
          <p:cNvGraphicFramePr>
            <a:graphicFrameLocks noChangeAspect="1"/>
          </p:cNvGraphicFramePr>
          <p:nvPr/>
        </p:nvGraphicFramePr>
        <p:xfrm>
          <a:off x="-152400" y="26988"/>
          <a:ext cx="9296400" cy="6831012"/>
        </p:xfrm>
        <a:graphic>
          <a:graphicData uri="http://schemas.openxmlformats.org/presentationml/2006/ole">
            <p:oleObj spid="_x0000_s41986" name="Clip" r:id="rId4" imgW="23066667" imgH="25980952" progId="">
              <p:embed/>
            </p:oleObj>
          </a:graphicData>
        </a:graphic>
      </p:graphicFrame>
      <p:sp>
        <p:nvSpPr>
          <p:cNvPr id="32771" name="Rectangle 6"/>
          <p:cNvSpPr>
            <a:spLocks noGrp="1" noChangeArrowheads="1"/>
          </p:cNvSpPr>
          <p:nvPr>
            <p:ph type="title" idx="4294967295"/>
          </p:nvPr>
        </p:nvSpPr>
        <p:spPr>
          <a:xfrm>
            <a:off x="0" y="-457200"/>
            <a:ext cx="685800" cy="381000"/>
          </a:xfrm>
        </p:spPr>
        <p:txBody>
          <a:bodyPr/>
          <a:lstStyle/>
          <a:p>
            <a:pPr eaLnBrk="1" hangingPunct="1"/>
            <a:r>
              <a:rPr lang="en-US" sz="800" cap="none" smtClean="0">
                <a:solidFill>
                  <a:schemeClr val="tx1"/>
                </a:solidFill>
                <a:latin typeface="Arial" charset="0"/>
              </a:rPr>
              <a:t>WAARDIG STERVEN?</a:t>
            </a:r>
            <a:endParaRPr lang="en-US" cap="none" smtClean="0"/>
          </a:p>
        </p:txBody>
      </p:sp>
      <p:sp>
        <p:nvSpPr>
          <p:cNvPr id="41988" name="AutoShape 8"/>
          <p:cNvSpPr>
            <a:spLocks noChangeArrowheads="1"/>
          </p:cNvSpPr>
          <p:nvPr/>
        </p:nvSpPr>
        <p:spPr bwMode="auto">
          <a:xfrm>
            <a:off x="1447800" y="76200"/>
            <a:ext cx="5105400" cy="2590800"/>
          </a:xfrm>
          <a:prstGeom prst="wedgeEllipseCallout">
            <a:avLst>
              <a:gd name="adj1" fmla="val -42912"/>
              <a:gd name="adj2" fmla="val 51778"/>
            </a:avLst>
          </a:prstGeom>
          <a:solidFill>
            <a:srgbClr val="FFFFFF"/>
          </a:solidFill>
          <a:ln w="9525">
            <a:solidFill>
              <a:schemeClr val="tx1"/>
            </a:solidFill>
            <a:miter lim="800000"/>
            <a:headEnd/>
            <a:tailEnd/>
          </a:ln>
        </p:spPr>
        <p:txBody>
          <a:bodyPr wrap="none" anchor="ctr"/>
          <a:lstStyle/>
          <a:p>
            <a:pPr algn="ctr" eaLnBrk="0" hangingPunct="0"/>
            <a:endParaRPr lang="nl-NL">
              <a:solidFill>
                <a:srgbClr val="000000"/>
              </a:solidFill>
            </a:endParaRPr>
          </a:p>
        </p:txBody>
      </p:sp>
      <p:sp>
        <p:nvSpPr>
          <p:cNvPr id="41989" name="Text Box 9"/>
          <p:cNvSpPr txBox="1">
            <a:spLocks noChangeArrowheads="1"/>
          </p:cNvSpPr>
          <p:nvPr/>
        </p:nvSpPr>
        <p:spPr bwMode="auto">
          <a:xfrm>
            <a:off x="2209800" y="560388"/>
            <a:ext cx="4114800" cy="1373187"/>
          </a:xfrm>
          <a:prstGeom prst="rect">
            <a:avLst/>
          </a:prstGeom>
          <a:noFill/>
          <a:ln w="9525">
            <a:noFill/>
            <a:miter lim="800000"/>
            <a:headEnd/>
            <a:tailEnd/>
          </a:ln>
        </p:spPr>
        <p:txBody>
          <a:bodyPr wrap="none">
            <a:spAutoFit/>
          </a:bodyPr>
          <a:lstStyle/>
          <a:p>
            <a:pPr eaLnBrk="0" hangingPunct="0"/>
            <a:r>
              <a:rPr lang="nl-NL" sz="2800" b="1" i="1">
                <a:solidFill>
                  <a:srgbClr val="000000"/>
                </a:solidFill>
                <a:latin typeface="Tempus Sans ITC" pitchFamily="82" charset="0"/>
                <a:cs typeface="Arial" charset="0"/>
              </a:rPr>
              <a:t>WIL JE WAARDIG </a:t>
            </a:r>
          </a:p>
          <a:p>
            <a:pPr eaLnBrk="0" hangingPunct="0"/>
            <a:r>
              <a:rPr lang="nl-NL" sz="2800" b="1" i="1">
                <a:solidFill>
                  <a:srgbClr val="000000"/>
                </a:solidFill>
                <a:latin typeface="Tempus Sans ITC" pitchFamily="82" charset="0"/>
                <a:cs typeface="Arial" charset="0"/>
              </a:rPr>
              <a:t>STERVEN OF ZAL IK </a:t>
            </a:r>
          </a:p>
          <a:p>
            <a:pPr eaLnBrk="0" hangingPunct="0"/>
            <a:r>
              <a:rPr lang="nl-NL" sz="2800" b="1" i="1">
                <a:solidFill>
                  <a:srgbClr val="000000"/>
                </a:solidFill>
                <a:latin typeface="Tempus Sans ITC" pitchFamily="82" charset="0"/>
                <a:cs typeface="Arial" charset="0"/>
              </a:rPr>
              <a:t>DE DOKTER BELLEN ?</a:t>
            </a:r>
            <a:endParaRPr lang="en-US" b="1" i="1">
              <a:solidFill>
                <a:srgbClr val="000000"/>
              </a:solidFill>
              <a:latin typeface="Tempus Sans ITC" pitchFamily="82" charset="0"/>
              <a:cs typeface="Arial"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fontAlgn="auto" hangingPunct="1">
              <a:spcAft>
                <a:spcPts val="0"/>
              </a:spcAft>
              <a:defRPr/>
            </a:pPr>
            <a:r>
              <a:rPr lang="nl-NL" smtClean="0">
                <a:ea typeface="+mj-ea"/>
                <a:cs typeface="+mj-cs"/>
              </a:rPr>
              <a:t>Nederland en de wereld</a:t>
            </a:r>
          </a:p>
        </p:txBody>
      </p:sp>
      <p:sp>
        <p:nvSpPr>
          <p:cNvPr id="44035" name="Rectangle 3"/>
          <p:cNvSpPr>
            <a:spLocks noGrp="1" noChangeArrowheads="1"/>
          </p:cNvSpPr>
          <p:nvPr>
            <p:ph sz="quarter" idx="1"/>
          </p:nvPr>
        </p:nvSpPr>
        <p:spPr>
          <a:xfrm>
            <a:off x="457200" y="1600200"/>
            <a:ext cx="7467600" cy="4873625"/>
          </a:xfrm>
        </p:spPr>
        <p:txBody>
          <a:bodyPr/>
          <a:lstStyle/>
          <a:p>
            <a:pPr eaLnBrk="1" hangingPunct="1">
              <a:buFont typeface="Wingdings" pitchFamily="-84" charset="2"/>
              <a:buChar char="n"/>
            </a:pPr>
            <a:endParaRPr lang="nl-NL" smtClean="0"/>
          </a:p>
        </p:txBody>
      </p:sp>
      <p:pic>
        <p:nvPicPr>
          <p:cNvPr id="44036" name="Picture 9" descr="Aarde,aardrijkskunde,geografie,globes,Landkaarten,planeet,planeten,wereld,wereldbollen"/>
          <p:cNvPicPr>
            <a:picLocks noChangeAspect="1" noChangeArrowheads="1"/>
          </p:cNvPicPr>
          <p:nvPr/>
        </p:nvPicPr>
        <p:blipFill>
          <a:blip r:embed="rId2" cstate="print"/>
          <a:srcRect/>
          <a:stretch>
            <a:fillRect/>
          </a:stretch>
        </p:blipFill>
        <p:spPr bwMode="auto">
          <a:xfrm>
            <a:off x="1763713" y="1673225"/>
            <a:ext cx="5184775" cy="5184775"/>
          </a:xfrm>
          <a:prstGeom prst="rect">
            <a:avLst/>
          </a:prstGeom>
          <a:noFill/>
          <a:ln w="9525">
            <a:noFill/>
            <a:miter lim="800000"/>
            <a:headEnd/>
            <a:tailEnd/>
          </a:ln>
        </p:spPr>
      </p:pic>
      <p:sp>
        <p:nvSpPr>
          <p:cNvPr id="44037" name="Oval 12"/>
          <p:cNvSpPr>
            <a:spLocks noChangeArrowheads="1"/>
          </p:cNvSpPr>
          <p:nvPr/>
        </p:nvSpPr>
        <p:spPr bwMode="auto">
          <a:xfrm flipV="1">
            <a:off x="4140200" y="3644900"/>
            <a:ext cx="360363" cy="360363"/>
          </a:xfrm>
          <a:prstGeom prst="ellipse">
            <a:avLst/>
          </a:prstGeom>
          <a:noFill/>
          <a:ln w="28575">
            <a:solidFill>
              <a:srgbClr val="111111"/>
            </a:solidFill>
            <a:round/>
            <a:headEnd/>
            <a:tailEnd/>
          </a:ln>
        </p:spPr>
        <p:txBody>
          <a:bodyPr rot="10800000" wrap="none" anchor="ctr"/>
          <a:lstStyle/>
          <a:p>
            <a:pPr algn="ctr"/>
            <a:endParaRPr lang="nl-NL">
              <a:solidFill>
                <a:schemeClr val="bg2"/>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r>
              <a:rPr lang="nl-NL" cap="none" smtClean="0">
                <a:latin typeface="Arial" charset="0"/>
                <a:cs typeface="Arial" charset="0"/>
              </a:rPr>
              <a:t>ONTWIKKELINGEN</a:t>
            </a:r>
          </a:p>
        </p:txBody>
      </p:sp>
      <p:sp>
        <p:nvSpPr>
          <p:cNvPr id="45059" name="Tijdelijke aanduiding voor inhoud 2"/>
          <p:cNvSpPr>
            <a:spLocks noGrp="1"/>
          </p:cNvSpPr>
          <p:nvPr>
            <p:ph sz="quarter" idx="1"/>
          </p:nvPr>
        </p:nvSpPr>
        <p:spPr>
          <a:xfrm>
            <a:off x="457200" y="1600200"/>
            <a:ext cx="7467600" cy="4873625"/>
          </a:xfrm>
        </p:spPr>
        <p:txBody>
          <a:bodyPr/>
          <a:lstStyle/>
          <a:p>
            <a:pPr eaLnBrk="1" hangingPunct="1">
              <a:buFont typeface="Wingdings" pitchFamily="-84" charset="2"/>
              <a:buChar char="n"/>
            </a:pPr>
            <a:endParaRPr lang="nl-NL" smtClean="0">
              <a:solidFill>
                <a:schemeClr val="tx2"/>
              </a:solidFill>
            </a:endParaRPr>
          </a:p>
          <a:p>
            <a:pPr eaLnBrk="1" hangingPunct="1">
              <a:buFont typeface="Wingdings" pitchFamily="-84" charset="2"/>
              <a:buChar char="n"/>
            </a:pPr>
            <a:endParaRPr lang="nl-NL" smtClean="0">
              <a:solidFill>
                <a:schemeClr val="tx2"/>
              </a:solidFill>
            </a:endParaRPr>
          </a:p>
          <a:p>
            <a:pPr eaLnBrk="1" hangingPunct="1">
              <a:buFont typeface="Wingdings" pitchFamily="-84" charset="2"/>
              <a:buChar char="n"/>
            </a:pPr>
            <a:r>
              <a:rPr lang="nl-NL" smtClean="0">
                <a:solidFill>
                  <a:schemeClr val="tx2"/>
                </a:solidFill>
                <a:latin typeface="Arial" charset="0"/>
                <a:cs typeface="Arial" charset="0"/>
              </a:rPr>
              <a:t>Open discussie vanaf de jaren 60.</a:t>
            </a:r>
          </a:p>
          <a:p>
            <a:pPr eaLnBrk="1" hangingPunct="1">
              <a:buFont typeface="Wingdings" pitchFamily="-84" charset="2"/>
              <a:buChar char="n"/>
            </a:pPr>
            <a:endParaRPr lang="nl-NL" smtClean="0">
              <a:solidFill>
                <a:schemeClr val="tx2"/>
              </a:solidFill>
              <a:latin typeface="Arial" charset="0"/>
              <a:cs typeface="Arial" charset="0"/>
            </a:endParaRPr>
          </a:p>
          <a:p>
            <a:pPr eaLnBrk="1" hangingPunct="1">
              <a:buFont typeface="Wingdings" pitchFamily="-84" charset="2"/>
              <a:buChar char="n"/>
            </a:pPr>
            <a:r>
              <a:rPr lang="nl-NL" smtClean="0">
                <a:solidFill>
                  <a:schemeClr val="tx2"/>
                </a:solidFill>
                <a:latin typeface="Arial" charset="0"/>
                <a:cs typeface="Arial" charset="0"/>
              </a:rPr>
              <a:t>Medische macht en medische ethiek door prof van den Berg</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r>
              <a:rPr lang="nl-NL" cap="none" smtClean="0">
                <a:latin typeface="Arial" charset="0"/>
                <a:cs typeface="Arial" charset="0"/>
              </a:rPr>
              <a:t>EEN SUCCESVOLLE OPERATIE</a:t>
            </a:r>
          </a:p>
        </p:txBody>
      </p:sp>
      <p:pic>
        <p:nvPicPr>
          <p:cNvPr id="46083" name="Picture 2"/>
          <p:cNvPicPr>
            <a:picLocks noGrp="1" noChangeAspect="1" noChangeArrowheads="1"/>
          </p:cNvPicPr>
          <p:nvPr>
            <p:ph sz="quarter" idx="1"/>
          </p:nvPr>
        </p:nvPicPr>
        <p:blipFill>
          <a:blip r:embed="rId2" cstate="print"/>
          <a:srcRect l="-33647" r="-33647"/>
          <a:stretch>
            <a:fillRect/>
          </a:stretch>
        </p:blipFill>
        <p:spPr>
          <a:xfrm>
            <a:off x="457200" y="1600200"/>
            <a:ext cx="7467600" cy="4873625"/>
          </a:xfr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r>
              <a:rPr lang="nl-NL" cap="none" smtClean="0">
                <a:latin typeface="Arial" charset="0"/>
                <a:cs typeface="Arial" charset="0"/>
              </a:rPr>
              <a:t>INEKE STINISSEN</a:t>
            </a:r>
          </a:p>
        </p:txBody>
      </p:sp>
      <p:pic>
        <p:nvPicPr>
          <p:cNvPr id="47107" name="Picture 2"/>
          <p:cNvPicPr>
            <a:picLocks noGrp="1" noChangeAspect="1" noChangeArrowheads="1"/>
          </p:cNvPicPr>
          <p:nvPr>
            <p:ph sz="quarter" idx="1"/>
          </p:nvPr>
        </p:nvPicPr>
        <p:blipFill>
          <a:blip r:embed="rId2" cstate="print"/>
          <a:srcRect l="-76910" r="-76910"/>
          <a:stretch>
            <a:fillRect/>
          </a:stretch>
        </p:blipFill>
        <p:spPr>
          <a:xfrm>
            <a:off x="457200" y="1600200"/>
            <a:ext cx="7467600" cy="4873625"/>
          </a:xfr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morpheus"/>
          <p:cNvPicPr>
            <a:picLocks noChangeAspect="1" noChangeArrowheads="1"/>
          </p:cNvPicPr>
          <p:nvPr/>
        </p:nvPicPr>
        <p:blipFill>
          <a:blip r:embed="rId3" cstate="print"/>
          <a:srcRect/>
          <a:stretch>
            <a:fillRect/>
          </a:stretch>
        </p:blipFill>
        <p:spPr bwMode="auto">
          <a:xfrm>
            <a:off x="4191000" y="4343400"/>
            <a:ext cx="3733800" cy="2452688"/>
          </a:xfrm>
          <a:prstGeom prst="rect">
            <a:avLst/>
          </a:prstGeom>
          <a:noFill/>
          <a:ln w="9525">
            <a:noFill/>
            <a:miter lim="800000"/>
            <a:headEnd/>
            <a:tailEnd/>
          </a:ln>
        </p:spPr>
      </p:pic>
      <p:pic>
        <p:nvPicPr>
          <p:cNvPr id="21507" name="Picture 6" descr="hypnos_thanatos"/>
          <p:cNvPicPr>
            <a:picLocks noChangeAspect="1" noChangeArrowheads="1"/>
          </p:cNvPicPr>
          <p:nvPr/>
        </p:nvPicPr>
        <p:blipFill>
          <a:blip r:embed="rId4" cstate="print"/>
          <a:srcRect/>
          <a:stretch>
            <a:fillRect/>
          </a:stretch>
        </p:blipFill>
        <p:spPr bwMode="auto">
          <a:xfrm>
            <a:off x="4175125" y="0"/>
            <a:ext cx="3414713" cy="4267200"/>
          </a:xfrm>
          <a:prstGeom prst="rect">
            <a:avLst/>
          </a:prstGeom>
          <a:noFill/>
          <a:ln w="9525">
            <a:noFill/>
            <a:miter lim="800000"/>
            <a:headEnd/>
            <a:tailEnd/>
          </a:ln>
        </p:spPr>
      </p:pic>
      <p:sp>
        <p:nvSpPr>
          <p:cNvPr id="21508" name="Tekstvak 5"/>
          <p:cNvSpPr txBox="1">
            <a:spLocks noChangeArrowheads="1"/>
          </p:cNvSpPr>
          <p:nvPr/>
        </p:nvSpPr>
        <p:spPr bwMode="auto">
          <a:xfrm>
            <a:off x="304800" y="609600"/>
            <a:ext cx="3429000" cy="5508625"/>
          </a:xfrm>
          <a:prstGeom prst="rect">
            <a:avLst/>
          </a:prstGeom>
          <a:noFill/>
          <a:ln w="9525">
            <a:noFill/>
            <a:miter lim="800000"/>
            <a:headEnd/>
            <a:tailEnd/>
          </a:ln>
        </p:spPr>
        <p:txBody>
          <a:bodyPr>
            <a:spAutoFit/>
          </a:bodyPr>
          <a:lstStyle/>
          <a:p>
            <a:endParaRPr lang="nl-NL" sz="3200"/>
          </a:p>
          <a:p>
            <a:r>
              <a:rPr lang="nl-NL" sz="3200"/>
              <a:t>Thanatos</a:t>
            </a:r>
          </a:p>
          <a:p>
            <a:endParaRPr lang="nl-NL" sz="3200"/>
          </a:p>
          <a:p>
            <a:endParaRPr lang="nl-NL" sz="3200"/>
          </a:p>
          <a:p>
            <a:endParaRPr lang="nl-NL" sz="3200"/>
          </a:p>
          <a:p>
            <a:r>
              <a:rPr lang="nl-NL" sz="3200"/>
              <a:t>Hypnos</a:t>
            </a:r>
          </a:p>
          <a:p>
            <a:endParaRPr lang="nl-NL" sz="3200"/>
          </a:p>
          <a:p>
            <a:endParaRPr lang="nl-NL" sz="3200"/>
          </a:p>
          <a:p>
            <a:endParaRPr lang="nl-NL" sz="3200"/>
          </a:p>
          <a:p>
            <a:endParaRPr lang="nl-NL" sz="3200"/>
          </a:p>
          <a:p>
            <a:r>
              <a:rPr lang="nl-NL" sz="3200"/>
              <a:t>Morfeus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r>
              <a:rPr lang="nl-NL" cap="none" smtClean="0">
                <a:latin typeface="Arial" charset="0"/>
                <a:cs typeface="Arial" charset="0"/>
              </a:rPr>
              <a:t>ONTWIKKELINGEN</a:t>
            </a:r>
          </a:p>
        </p:txBody>
      </p:sp>
      <p:sp>
        <p:nvSpPr>
          <p:cNvPr id="48131" name="Tijdelijke aanduiding voor inhoud 2"/>
          <p:cNvSpPr>
            <a:spLocks noGrp="1"/>
          </p:cNvSpPr>
          <p:nvPr>
            <p:ph sz="quarter" idx="1"/>
          </p:nvPr>
        </p:nvSpPr>
        <p:spPr>
          <a:xfrm>
            <a:off x="457200" y="1600200"/>
            <a:ext cx="7467600" cy="4873625"/>
          </a:xfrm>
        </p:spPr>
        <p:txBody>
          <a:bodyPr/>
          <a:lstStyle/>
          <a:p>
            <a:pPr eaLnBrk="1" hangingPunct="1"/>
            <a:endParaRPr lang="nl-NL" smtClean="0">
              <a:solidFill>
                <a:schemeClr val="tx2"/>
              </a:solidFill>
            </a:endParaRPr>
          </a:p>
          <a:p>
            <a:pPr eaLnBrk="1" hangingPunct="1">
              <a:spcAft>
                <a:spcPts val="3600"/>
              </a:spcAft>
            </a:pPr>
            <a:r>
              <a:rPr lang="nl-NL" smtClean="0">
                <a:solidFill>
                  <a:schemeClr val="tx2"/>
                </a:solidFill>
                <a:latin typeface="Arial" charset="0"/>
                <a:cs typeface="Arial" charset="0"/>
              </a:rPr>
              <a:t>1997: SCEA-project in Amsterdam</a:t>
            </a:r>
          </a:p>
          <a:p>
            <a:pPr eaLnBrk="1" hangingPunct="1">
              <a:spcAft>
                <a:spcPts val="3600"/>
              </a:spcAft>
            </a:pPr>
            <a:r>
              <a:rPr lang="nl-NL" smtClean="0">
                <a:solidFill>
                  <a:schemeClr val="tx2"/>
                </a:solidFill>
                <a:latin typeface="Arial" charset="0"/>
                <a:cs typeface="Arial" charset="0"/>
              </a:rPr>
              <a:t>1 november 1998: Regionale toetsingscommissies euthanasie</a:t>
            </a:r>
          </a:p>
          <a:p>
            <a:pPr eaLnBrk="1" hangingPunct="1">
              <a:spcAft>
                <a:spcPts val="3600"/>
              </a:spcAft>
            </a:pPr>
            <a:r>
              <a:rPr lang="nl-NL" smtClean="0">
                <a:solidFill>
                  <a:schemeClr val="tx2"/>
                </a:solidFill>
                <a:latin typeface="Arial" charset="0"/>
                <a:cs typeface="Arial" charset="0"/>
              </a:rPr>
              <a:t>1999-2003: SCEN in de rest van Nederland.</a:t>
            </a:r>
          </a:p>
          <a:p>
            <a:pPr eaLnBrk="1" hangingPunct="1">
              <a:spcAft>
                <a:spcPts val="3600"/>
              </a:spcAft>
            </a:pPr>
            <a:r>
              <a:rPr lang="nl-NL" smtClean="0">
                <a:solidFill>
                  <a:schemeClr val="tx2"/>
                </a:solidFill>
                <a:latin typeface="Arial" charset="0"/>
                <a:cs typeface="Arial" charset="0"/>
              </a:rPr>
              <a:t>2002: Wet toetsing levensbeëindiging op verzoek en hulp bij zelfdoding</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r>
              <a:rPr lang="nl-NL" cap="none" smtClean="0">
                <a:latin typeface="Arial" charset="0"/>
                <a:cs typeface="Arial" charset="0"/>
              </a:rPr>
              <a:t>MELDINGEN </a:t>
            </a:r>
          </a:p>
        </p:txBody>
      </p:sp>
      <p:sp>
        <p:nvSpPr>
          <p:cNvPr id="49155" name="Tijdelijke aanduiding voor inhoud 2"/>
          <p:cNvSpPr>
            <a:spLocks noGrp="1"/>
          </p:cNvSpPr>
          <p:nvPr>
            <p:ph sz="quarter" idx="1"/>
          </p:nvPr>
        </p:nvSpPr>
        <p:spPr>
          <a:xfrm>
            <a:off x="457200" y="1600200"/>
            <a:ext cx="7467600" cy="4873625"/>
          </a:xfrm>
        </p:spPr>
        <p:txBody>
          <a:bodyPr/>
          <a:lstStyle/>
          <a:p>
            <a:pPr eaLnBrk="1" hangingPunct="1">
              <a:buFont typeface="Wingdings" pitchFamily="-84" charset="2"/>
              <a:buChar char="n"/>
            </a:pPr>
            <a:endParaRPr lang="nl-NL" smtClean="0">
              <a:solidFill>
                <a:schemeClr val="tx2"/>
              </a:solidFill>
            </a:endParaRPr>
          </a:p>
          <a:p>
            <a:pPr eaLnBrk="1" hangingPunct="1">
              <a:buFont typeface="Wingdings" pitchFamily="-84" charset="2"/>
              <a:buChar char="n"/>
            </a:pPr>
            <a:endParaRPr lang="nl-NL" smtClean="0">
              <a:solidFill>
                <a:schemeClr val="tx2"/>
              </a:solidFill>
            </a:endParaRPr>
          </a:p>
          <a:p>
            <a:pPr eaLnBrk="1" hangingPunct="1">
              <a:buFont typeface="Wingdings" pitchFamily="-84" charset="2"/>
              <a:buChar char="n"/>
            </a:pPr>
            <a:endParaRPr lang="nl-NL" smtClean="0">
              <a:solidFill>
                <a:schemeClr val="tx2"/>
              </a:solidFill>
            </a:endParaRPr>
          </a:p>
          <a:p>
            <a:pPr eaLnBrk="1" hangingPunct="1">
              <a:buFont typeface="Courier New" pitchFamily="-84" charset="0"/>
              <a:buChar char="o"/>
            </a:pPr>
            <a:r>
              <a:rPr lang="nl-NL" smtClean="0">
                <a:solidFill>
                  <a:schemeClr val="tx2"/>
                </a:solidFill>
                <a:latin typeface="Arial" charset="0"/>
                <a:cs typeface="Arial" charset="0"/>
              </a:rPr>
              <a:t>1998/1999: 	2216</a:t>
            </a:r>
          </a:p>
          <a:p>
            <a:pPr eaLnBrk="1" hangingPunct="1">
              <a:buFont typeface="Courier New" pitchFamily="-84" charset="0"/>
              <a:buChar char="o"/>
            </a:pPr>
            <a:endParaRPr lang="nl-NL" smtClean="0">
              <a:solidFill>
                <a:schemeClr val="tx2"/>
              </a:solidFill>
              <a:latin typeface="Arial" charset="0"/>
              <a:cs typeface="Arial" charset="0"/>
            </a:endParaRPr>
          </a:p>
          <a:p>
            <a:pPr eaLnBrk="1" hangingPunct="1">
              <a:buFont typeface="Courier New" pitchFamily="-84" charset="0"/>
              <a:buChar char="o"/>
            </a:pPr>
            <a:r>
              <a:rPr lang="nl-NL" smtClean="0">
                <a:solidFill>
                  <a:schemeClr val="tx2"/>
                </a:solidFill>
                <a:latin typeface="Arial" charset="0"/>
                <a:cs typeface="Arial" charset="0"/>
              </a:rPr>
              <a:t>2010: 		3136</a:t>
            </a:r>
          </a:p>
          <a:p>
            <a:pPr>
              <a:buFont typeface="Wingdings" pitchFamily="-84" charset="2"/>
              <a:buNone/>
            </a:pPr>
            <a:r>
              <a:rPr lang="nl-NL" smtClean="0">
                <a:solidFill>
                  <a:schemeClr val="tx2"/>
                </a:solidFill>
                <a:latin typeface="Arial" charset="0"/>
                <a:cs typeface="Arial" charset="0"/>
              </a:rPr>
              <a:t>				(</a:t>
            </a:r>
            <a:r>
              <a:rPr lang="nl-NL" sz="2000" smtClean="0">
                <a:solidFill>
                  <a:schemeClr val="tx2"/>
                </a:solidFill>
                <a:latin typeface="Arial" charset="0"/>
                <a:cs typeface="Arial" charset="0"/>
              </a:rPr>
              <a:t>500 meer dan in 2009)</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152400" y="277813"/>
            <a:ext cx="8229600" cy="1143000"/>
          </a:xfrm>
        </p:spPr>
        <p:txBody>
          <a:bodyPr/>
          <a:lstStyle/>
          <a:p>
            <a:pPr eaLnBrk="1" fontAlgn="auto" hangingPunct="1">
              <a:spcAft>
                <a:spcPts val="0"/>
              </a:spcAft>
              <a:defRPr/>
            </a:pPr>
            <a:r>
              <a:rPr lang="nl-NL" dirty="0" smtClean="0">
                <a:latin typeface="Arial"/>
                <a:ea typeface="+mj-ea"/>
                <a:cs typeface="Arial"/>
              </a:rPr>
              <a:t>Geschiedenis euthanasie bij dementie</a:t>
            </a:r>
          </a:p>
        </p:txBody>
      </p:sp>
      <p:sp>
        <p:nvSpPr>
          <p:cNvPr id="50179" name="Tijdelijke aanduiding voor inhoud 2"/>
          <p:cNvSpPr>
            <a:spLocks noGrp="1"/>
          </p:cNvSpPr>
          <p:nvPr>
            <p:ph idx="4294967295"/>
          </p:nvPr>
        </p:nvSpPr>
        <p:spPr>
          <a:xfrm>
            <a:off x="0" y="2636838"/>
            <a:ext cx="8229600" cy="3992562"/>
          </a:xfrm>
        </p:spPr>
        <p:txBody>
          <a:bodyPr/>
          <a:lstStyle/>
          <a:p>
            <a:pPr eaLnBrk="1" hangingPunct="1">
              <a:lnSpc>
                <a:spcPct val="90000"/>
              </a:lnSpc>
              <a:spcAft>
                <a:spcPts val="2400"/>
              </a:spcAft>
            </a:pPr>
            <a:r>
              <a:rPr lang="nl-NL" sz="2800" smtClean="0">
                <a:solidFill>
                  <a:schemeClr val="tx2"/>
                </a:solidFill>
              </a:rPr>
              <a:t>  </a:t>
            </a:r>
            <a:r>
              <a:rPr lang="nl-NL" sz="2800" smtClean="0">
                <a:solidFill>
                  <a:schemeClr val="tx2"/>
                </a:solidFill>
                <a:latin typeface="Arial" charset="0"/>
                <a:cs typeface="Arial" charset="0"/>
              </a:rPr>
              <a:t>In 2000:			voor het eerst melding van 				euthanasie bij dementie     </a:t>
            </a:r>
          </a:p>
          <a:p>
            <a:pPr eaLnBrk="1" hangingPunct="1">
              <a:lnSpc>
                <a:spcPct val="90000"/>
              </a:lnSpc>
              <a:spcAft>
                <a:spcPts val="2400"/>
              </a:spcAft>
            </a:pPr>
            <a:r>
              <a:rPr lang="nl-NL" sz="2800" smtClean="0">
                <a:solidFill>
                  <a:schemeClr val="tx2"/>
                </a:solidFill>
                <a:latin typeface="Arial" charset="0"/>
                <a:cs typeface="Arial" charset="0"/>
              </a:rPr>
              <a:t>  2004: 			1 melding in jaarverslag</a:t>
            </a:r>
          </a:p>
          <a:p>
            <a:pPr eaLnBrk="1" hangingPunct="1">
              <a:lnSpc>
                <a:spcPct val="90000"/>
              </a:lnSpc>
              <a:spcAft>
                <a:spcPts val="2400"/>
              </a:spcAft>
            </a:pPr>
            <a:r>
              <a:rPr lang="nl-NL" sz="2800" smtClean="0">
                <a:solidFill>
                  <a:schemeClr val="tx2"/>
                </a:solidFill>
                <a:latin typeface="Arial" charset="0"/>
                <a:cs typeface="Arial" charset="0"/>
              </a:rPr>
              <a:t>  2005 t/m 2008: 	enkele meldingen</a:t>
            </a:r>
          </a:p>
          <a:p>
            <a:pPr eaLnBrk="1" hangingPunct="1">
              <a:lnSpc>
                <a:spcPct val="90000"/>
              </a:lnSpc>
              <a:spcAft>
                <a:spcPts val="2400"/>
              </a:spcAft>
            </a:pPr>
            <a:r>
              <a:rPr lang="nl-NL" sz="2800" smtClean="0">
                <a:solidFill>
                  <a:schemeClr val="tx2"/>
                </a:solidFill>
                <a:latin typeface="Arial" charset="0"/>
                <a:cs typeface="Arial" charset="0"/>
              </a:rPr>
              <a:t>  2009: 		  	12</a:t>
            </a:r>
          </a:p>
          <a:p>
            <a:pPr eaLnBrk="1" hangingPunct="1">
              <a:lnSpc>
                <a:spcPct val="90000"/>
              </a:lnSpc>
              <a:spcAft>
                <a:spcPts val="2400"/>
              </a:spcAft>
            </a:pPr>
            <a:r>
              <a:rPr lang="nl-NL" sz="2800" smtClean="0">
                <a:solidFill>
                  <a:schemeClr val="tx2"/>
                </a:solidFill>
                <a:latin typeface="Arial" charset="0"/>
                <a:cs typeface="Arial" charset="0"/>
              </a:rPr>
              <a:t>  2010: 		  	25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r>
              <a:rPr lang="nl-NL" cap="none" smtClean="0">
                <a:latin typeface="Arial" charset="0"/>
                <a:cs typeface="Arial" charset="0"/>
              </a:rPr>
              <a:t>STANDPUNT NVVA</a:t>
            </a:r>
          </a:p>
        </p:txBody>
      </p:sp>
      <p:sp>
        <p:nvSpPr>
          <p:cNvPr id="51203" name="Tijdelijke aanduiding voor inhoud 2"/>
          <p:cNvSpPr>
            <a:spLocks noGrp="1"/>
          </p:cNvSpPr>
          <p:nvPr>
            <p:ph sz="quarter" idx="1"/>
          </p:nvPr>
        </p:nvSpPr>
        <p:spPr>
          <a:xfrm>
            <a:off x="457200" y="1600200"/>
            <a:ext cx="7467600" cy="4873625"/>
          </a:xfrm>
        </p:spPr>
        <p:txBody>
          <a:bodyPr/>
          <a:lstStyle/>
          <a:p>
            <a:pPr eaLnBrk="1" hangingPunct="1"/>
            <a:endParaRPr lang="nl-NL" smtClean="0"/>
          </a:p>
          <a:p>
            <a:pPr eaLnBrk="1" hangingPunct="1"/>
            <a:endParaRPr lang="nl-NL" smtClean="0"/>
          </a:p>
          <a:p>
            <a:pPr eaLnBrk="1" hangingPunct="1">
              <a:spcAft>
                <a:spcPts val="1200"/>
              </a:spcAft>
            </a:pPr>
            <a:r>
              <a:rPr lang="nl-NL" smtClean="0">
                <a:solidFill>
                  <a:schemeClr val="tx2"/>
                </a:solidFill>
                <a:latin typeface="Arial" charset="0"/>
                <a:cs typeface="Arial" charset="0"/>
              </a:rPr>
              <a:t>Wie bang is voor Alzheimer heeft het niet en wie het heeft die weet het niet</a:t>
            </a:r>
          </a:p>
          <a:p>
            <a:pPr eaLnBrk="1" hangingPunct="1">
              <a:spcAft>
                <a:spcPts val="1200"/>
              </a:spcAft>
            </a:pPr>
            <a:endParaRPr lang="nl-NL" smtClean="0">
              <a:solidFill>
                <a:schemeClr val="tx2"/>
              </a:solidFill>
              <a:latin typeface="Arial" charset="0"/>
              <a:cs typeface="Arial" charset="0"/>
            </a:endParaRPr>
          </a:p>
          <a:p>
            <a:pPr eaLnBrk="1" hangingPunct="1">
              <a:spcAft>
                <a:spcPts val="1200"/>
              </a:spcAft>
            </a:pPr>
            <a:r>
              <a:rPr lang="nl-NL" smtClean="0">
                <a:solidFill>
                  <a:schemeClr val="tx2"/>
                </a:solidFill>
                <a:latin typeface="Arial" charset="0"/>
                <a:cs typeface="Arial" charset="0"/>
              </a:rPr>
              <a:t>Onomkeerbaar verlies van persoonlijke waardigheid</a:t>
            </a:r>
          </a:p>
          <a:p>
            <a:pPr eaLnBrk="1" hangingPunct="1">
              <a:spcAft>
                <a:spcPts val="1200"/>
              </a:spcAft>
            </a:pPr>
            <a:r>
              <a:rPr lang="nl-NL" smtClean="0">
                <a:solidFill>
                  <a:schemeClr val="tx2"/>
                </a:solidFill>
                <a:latin typeface="Arial" charset="0"/>
                <a:cs typeface="Arial" charset="0"/>
              </a:rPr>
              <a:t>Falen van copingstrategie</a:t>
            </a:r>
            <a:r>
              <a:rPr lang="az-Cyrl-AZ" smtClean="0">
                <a:solidFill>
                  <a:schemeClr val="tx2"/>
                </a:solidFill>
                <a:latin typeface="Arial" charset="0"/>
                <a:cs typeface="Arial" charset="0"/>
              </a:rPr>
              <a:t>ӫ</a:t>
            </a:r>
            <a:r>
              <a:rPr lang="nl-NL" smtClean="0">
                <a:solidFill>
                  <a:schemeClr val="tx2"/>
                </a:solidFill>
                <a:latin typeface="Arial" charset="0"/>
                <a:cs typeface="Arial" charset="0"/>
              </a:rPr>
              <a:t>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fontAlgn="auto" hangingPunct="1">
              <a:spcAft>
                <a:spcPts val="0"/>
              </a:spcAft>
              <a:defRPr/>
            </a:pPr>
            <a:endParaRPr lang="nl-NL" smtClean="0">
              <a:ea typeface="+mj-ea"/>
              <a:cs typeface="+mj-cs"/>
            </a:endParaRPr>
          </a:p>
        </p:txBody>
      </p:sp>
      <p:pic>
        <p:nvPicPr>
          <p:cNvPr id="52227" name="Picture 2" descr="C:\Documents and Settings\Sytske\Mijn documenten\Mijn afbeeldingen\Afbeelding\Afbeelding.jpg"/>
          <p:cNvPicPr>
            <a:picLocks noGrp="1" noChangeAspect="1" noChangeArrowheads="1"/>
          </p:cNvPicPr>
          <p:nvPr>
            <p:ph sz="quarter" idx="1"/>
          </p:nvPr>
        </p:nvPicPr>
        <p:blipFill>
          <a:blip r:embed="rId2" cstate="print"/>
          <a:srcRect/>
          <a:stretch>
            <a:fillRect/>
          </a:stretch>
        </p:blipFill>
        <p:spPr>
          <a:xfrm>
            <a:off x="1763713" y="0"/>
            <a:ext cx="5106987" cy="6858000"/>
          </a:xfr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152400" y="277813"/>
            <a:ext cx="8229600" cy="1143000"/>
          </a:xfrm>
        </p:spPr>
        <p:txBody>
          <a:bodyPr>
            <a:normAutofit fontScale="90000"/>
          </a:bodyPr>
          <a:lstStyle/>
          <a:p>
            <a:pPr eaLnBrk="1" fontAlgn="auto" hangingPunct="1">
              <a:spcAft>
                <a:spcPts val="0"/>
              </a:spcAft>
              <a:defRPr/>
            </a:pPr>
            <a:r>
              <a:rPr lang="nl-NL" sz="4000" dirty="0" smtClean="0">
                <a:latin typeface="Arial"/>
                <a:ea typeface="+mj-ea"/>
                <a:cs typeface="Arial"/>
              </a:rPr>
              <a:t>Geschiedenis euthanasie bij dementie</a:t>
            </a:r>
          </a:p>
        </p:txBody>
      </p:sp>
      <p:sp>
        <p:nvSpPr>
          <p:cNvPr id="53251" name="Tijdelijke aanduiding voor inhoud 2"/>
          <p:cNvSpPr>
            <a:spLocks noGrp="1"/>
          </p:cNvSpPr>
          <p:nvPr>
            <p:ph idx="4294967295"/>
          </p:nvPr>
        </p:nvSpPr>
        <p:spPr>
          <a:xfrm>
            <a:off x="457200" y="2349500"/>
            <a:ext cx="8686800" cy="3781425"/>
          </a:xfrm>
        </p:spPr>
        <p:txBody>
          <a:bodyPr/>
          <a:lstStyle/>
          <a:p>
            <a:pPr eaLnBrk="1" hangingPunct="1"/>
            <a:r>
              <a:rPr lang="nl-NL" sz="2800" smtClean="0">
                <a:solidFill>
                  <a:schemeClr val="tx2"/>
                </a:solidFill>
                <a:latin typeface="Arial" charset="0"/>
                <a:cs typeface="Arial" charset="0"/>
              </a:rPr>
              <a:t>Documentaire: “Voor ik het vergeet”, </a:t>
            </a:r>
          </a:p>
          <a:p>
            <a:pPr lvl="1" eaLnBrk="1" hangingPunct="1"/>
            <a:r>
              <a:rPr lang="nl-NL" sz="2500" smtClean="0">
                <a:solidFill>
                  <a:schemeClr val="tx2"/>
                </a:solidFill>
                <a:latin typeface="Arial" charset="0"/>
                <a:cs typeface="Arial" charset="0"/>
              </a:rPr>
              <a:t>Over Paul van Eerde</a:t>
            </a:r>
          </a:p>
          <a:p>
            <a:pPr eaLnBrk="1" hangingPunct="1"/>
            <a:endParaRPr lang="nl-NL" sz="2800" smtClean="0">
              <a:solidFill>
                <a:schemeClr val="tx2"/>
              </a:solidFill>
              <a:latin typeface="Arial" charset="0"/>
              <a:cs typeface="Arial" charset="0"/>
            </a:endParaRPr>
          </a:p>
          <a:p>
            <a:pPr eaLnBrk="1" hangingPunct="1"/>
            <a:r>
              <a:rPr lang="nl-NL" sz="2800" smtClean="0">
                <a:solidFill>
                  <a:schemeClr val="tx2"/>
                </a:solidFill>
                <a:latin typeface="Arial" charset="0"/>
                <a:cs typeface="Arial" charset="0"/>
              </a:rPr>
              <a:t>10 november 2008 op t.v.</a:t>
            </a:r>
          </a:p>
          <a:p>
            <a:pPr eaLnBrk="1" hangingPunct="1"/>
            <a:endParaRPr lang="nl-NL" sz="2800" smtClean="0">
              <a:solidFill>
                <a:schemeClr val="tx2"/>
              </a:solidFill>
            </a:endParaRPr>
          </a:p>
        </p:txBody>
      </p:sp>
      <p:pic>
        <p:nvPicPr>
          <p:cNvPr id="53252" name="Picture 6" descr="thumbnail"/>
          <p:cNvPicPr>
            <a:picLocks noChangeAspect="1" noChangeArrowheads="1"/>
          </p:cNvPicPr>
          <p:nvPr/>
        </p:nvPicPr>
        <p:blipFill>
          <a:blip r:embed="rId2" cstate="print"/>
          <a:srcRect/>
          <a:stretch>
            <a:fillRect/>
          </a:stretch>
        </p:blipFill>
        <p:spPr bwMode="auto">
          <a:xfrm>
            <a:off x="6156325" y="3429000"/>
            <a:ext cx="2117725" cy="2232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fontAlgn="auto" hangingPunct="1">
              <a:spcAft>
                <a:spcPts val="0"/>
              </a:spcAft>
              <a:defRPr/>
            </a:pPr>
            <a:endParaRPr lang="nl-NL" smtClean="0">
              <a:ea typeface="+mj-ea"/>
              <a:cs typeface="+mj-cs"/>
            </a:endParaRPr>
          </a:p>
        </p:txBody>
      </p:sp>
      <p:sp>
        <p:nvSpPr>
          <p:cNvPr id="54275" name="Rectangle 3"/>
          <p:cNvSpPr>
            <a:spLocks noGrp="1" noChangeArrowheads="1"/>
          </p:cNvSpPr>
          <p:nvPr>
            <p:ph sz="quarter" idx="1"/>
          </p:nvPr>
        </p:nvSpPr>
        <p:spPr>
          <a:xfrm>
            <a:off x="457200" y="1600200"/>
            <a:ext cx="7467600" cy="4873625"/>
          </a:xfrm>
        </p:spPr>
        <p:txBody>
          <a:bodyPr/>
          <a:lstStyle/>
          <a:p>
            <a:pPr eaLnBrk="1" hangingPunct="1">
              <a:lnSpc>
                <a:spcPct val="80000"/>
              </a:lnSpc>
            </a:pPr>
            <a:endParaRPr lang="nl-NL" sz="1600" smtClean="0">
              <a:solidFill>
                <a:schemeClr val="tx2"/>
              </a:solidFill>
            </a:endParaRPr>
          </a:p>
          <a:p>
            <a:pPr eaLnBrk="1" hangingPunct="1">
              <a:lnSpc>
                <a:spcPct val="80000"/>
              </a:lnSpc>
            </a:pPr>
            <a:endParaRPr lang="nl-NL" sz="1600" smtClean="0">
              <a:solidFill>
                <a:schemeClr val="tx2"/>
              </a:solidFill>
            </a:endParaRPr>
          </a:p>
          <a:p>
            <a:pPr eaLnBrk="1" hangingPunct="1">
              <a:lnSpc>
                <a:spcPct val="80000"/>
              </a:lnSpc>
            </a:pPr>
            <a:endParaRPr lang="nl-NL" sz="1600" smtClean="0">
              <a:solidFill>
                <a:schemeClr val="tx2"/>
              </a:solidFill>
            </a:endParaRPr>
          </a:p>
          <a:p>
            <a:pPr eaLnBrk="1" hangingPunct="1">
              <a:lnSpc>
                <a:spcPct val="80000"/>
              </a:lnSpc>
            </a:pPr>
            <a:endParaRPr lang="nl-NL" sz="1600" smtClean="0">
              <a:solidFill>
                <a:schemeClr val="tx2"/>
              </a:solidFill>
            </a:endParaRPr>
          </a:p>
          <a:p>
            <a:pPr eaLnBrk="1" hangingPunct="1">
              <a:lnSpc>
                <a:spcPct val="80000"/>
              </a:lnSpc>
            </a:pPr>
            <a:endParaRPr lang="nl-NL" sz="1600" smtClean="0">
              <a:solidFill>
                <a:schemeClr val="tx2"/>
              </a:solidFill>
            </a:endParaRPr>
          </a:p>
          <a:p>
            <a:pPr eaLnBrk="1" hangingPunct="1">
              <a:lnSpc>
                <a:spcPct val="80000"/>
              </a:lnSpc>
            </a:pPr>
            <a:endParaRPr lang="nl-NL" sz="1600" smtClean="0">
              <a:solidFill>
                <a:schemeClr val="tx2"/>
              </a:solidFill>
            </a:endParaRPr>
          </a:p>
          <a:p>
            <a:pPr eaLnBrk="1" hangingPunct="1">
              <a:lnSpc>
                <a:spcPct val="80000"/>
              </a:lnSpc>
            </a:pPr>
            <a:endParaRPr lang="nl-NL" sz="1600" smtClean="0">
              <a:solidFill>
                <a:schemeClr val="tx2"/>
              </a:solidFill>
            </a:endParaRPr>
          </a:p>
          <a:p>
            <a:pPr eaLnBrk="1" hangingPunct="1">
              <a:lnSpc>
                <a:spcPct val="80000"/>
              </a:lnSpc>
            </a:pPr>
            <a:endParaRPr lang="nl-NL" sz="1600" smtClean="0">
              <a:solidFill>
                <a:schemeClr val="tx2"/>
              </a:solidFill>
            </a:endParaRPr>
          </a:p>
          <a:p>
            <a:pPr eaLnBrk="1" hangingPunct="1">
              <a:lnSpc>
                <a:spcPct val="80000"/>
              </a:lnSpc>
            </a:pPr>
            <a:endParaRPr lang="nl-NL" sz="1600" smtClean="0">
              <a:solidFill>
                <a:schemeClr val="tx2"/>
              </a:solidFill>
            </a:endParaRPr>
          </a:p>
          <a:p>
            <a:pPr eaLnBrk="1" hangingPunct="1">
              <a:lnSpc>
                <a:spcPct val="80000"/>
              </a:lnSpc>
            </a:pPr>
            <a:endParaRPr lang="nl-NL" sz="1600" smtClean="0">
              <a:solidFill>
                <a:schemeClr val="tx2"/>
              </a:solidFill>
            </a:endParaRPr>
          </a:p>
          <a:p>
            <a:pPr eaLnBrk="1" hangingPunct="1">
              <a:lnSpc>
                <a:spcPct val="80000"/>
              </a:lnSpc>
            </a:pPr>
            <a:endParaRPr lang="nl-NL" sz="1600" smtClean="0">
              <a:solidFill>
                <a:schemeClr val="tx2"/>
              </a:solidFill>
            </a:endParaRPr>
          </a:p>
          <a:p>
            <a:pPr eaLnBrk="1" hangingPunct="1">
              <a:lnSpc>
                <a:spcPct val="80000"/>
              </a:lnSpc>
            </a:pPr>
            <a:endParaRPr lang="nl-NL" sz="1600" smtClean="0">
              <a:solidFill>
                <a:schemeClr val="tx2"/>
              </a:solidFill>
            </a:endParaRPr>
          </a:p>
          <a:p>
            <a:pPr eaLnBrk="1" hangingPunct="1">
              <a:lnSpc>
                <a:spcPct val="80000"/>
              </a:lnSpc>
            </a:pPr>
            <a:endParaRPr lang="nl-NL" sz="1600" smtClean="0">
              <a:solidFill>
                <a:schemeClr val="tx2"/>
              </a:solidFill>
            </a:endParaRPr>
          </a:p>
          <a:p>
            <a:pPr eaLnBrk="1" hangingPunct="1">
              <a:lnSpc>
                <a:spcPct val="80000"/>
              </a:lnSpc>
            </a:pPr>
            <a:endParaRPr lang="nl-NL" sz="1600" smtClean="0">
              <a:solidFill>
                <a:schemeClr val="tx2"/>
              </a:solidFill>
            </a:endParaRPr>
          </a:p>
          <a:p>
            <a:pPr eaLnBrk="1" hangingPunct="1">
              <a:lnSpc>
                <a:spcPct val="80000"/>
              </a:lnSpc>
            </a:pPr>
            <a:endParaRPr lang="nl-NL" smtClean="0">
              <a:solidFill>
                <a:schemeClr val="tx2"/>
              </a:solidFill>
            </a:endParaRPr>
          </a:p>
          <a:p>
            <a:pPr eaLnBrk="1" hangingPunct="1">
              <a:lnSpc>
                <a:spcPct val="80000"/>
              </a:lnSpc>
            </a:pPr>
            <a:r>
              <a:rPr lang="nl-NL" smtClean="0">
                <a:solidFill>
                  <a:schemeClr val="tx2"/>
                </a:solidFill>
                <a:latin typeface="Arial" charset="0"/>
                <a:cs typeface="Arial" charset="0"/>
              </a:rPr>
              <a:t>11 november 2008 vertoning documentaire in De Rode Hoed met discussie na afloop</a:t>
            </a:r>
          </a:p>
          <a:p>
            <a:pPr eaLnBrk="1" hangingPunct="1">
              <a:lnSpc>
                <a:spcPct val="80000"/>
              </a:lnSpc>
            </a:pPr>
            <a:endParaRPr lang="nl-NL" smtClean="0">
              <a:solidFill>
                <a:schemeClr val="tx2"/>
              </a:solidFill>
            </a:endParaRPr>
          </a:p>
          <a:p>
            <a:pPr eaLnBrk="1" hangingPunct="1">
              <a:lnSpc>
                <a:spcPct val="80000"/>
              </a:lnSpc>
            </a:pPr>
            <a:endParaRPr lang="nl-NL" smtClean="0">
              <a:solidFill>
                <a:schemeClr val="tx2"/>
              </a:solidFill>
            </a:endParaRPr>
          </a:p>
          <a:p>
            <a:pPr eaLnBrk="1" hangingPunct="1">
              <a:lnSpc>
                <a:spcPct val="80000"/>
              </a:lnSpc>
            </a:pPr>
            <a:endParaRPr lang="nl-NL" sz="1600" smtClean="0">
              <a:solidFill>
                <a:schemeClr val="tx2"/>
              </a:solidFill>
            </a:endParaRPr>
          </a:p>
          <a:p>
            <a:pPr eaLnBrk="1" hangingPunct="1">
              <a:lnSpc>
                <a:spcPct val="80000"/>
              </a:lnSpc>
            </a:pPr>
            <a:endParaRPr lang="nl-NL" sz="1800" smtClean="0"/>
          </a:p>
        </p:txBody>
      </p:sp>
      <p:pic>
        <p:nvPicPr>
          <p:cNvPr id="54276" name="Picture 5" descr="rodehoedpic"/>
          <p:cNvPicPr>
            <a:picLocks noChangeAspect="1" noChangeArrowheads="1"/>
          </p:cNvPicPr>
          <p:nvPr/>
        </p:nvPicPr>
        <p:blipFill>
          <a:blip r:embed="rId2" cstate="print"/>
          <a:srcRect/>
          <a:stretch>
            <a:fillRect/>
          </a:stretch>
        </p:blipFill>
        <p:spPr bwMode="auto">
          <a:xfrm>
            <a:off x="1476375" y="333375"/>
            <a:ext cx="5761038" cy="4854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152400" y="277813"/>
            <a:ext cx="8229600" cy="1143000"/>
          </a:xfrm>
        </p:spPr>
        <p:txBody>
          <a:bodyPr>
            <a:normAutofit fontScale="90000"/>
          </a:bodyPr>
          <a:lstStyle/>
          <a:p>
            <a:pPr eaLnBrk="1" fontAlgn="auto" hangingPunct="1">
              <a:spcAft>
                <a:spcPts val="0"/>
              </a:spcAft>
              <a:defRPr/>
            </a:pPr>
            <a:r>
              <a:rPr lang="nl-NL" sz="3600" dirty="0" smtClean="0">
                <a:latin typeface="Arial"/>
                <a:ea typeface="+mj-ea"/>
                <a:cs typeface="Arial"/>
              </a:rPr>
              <a:t>Geschiedenis </a:t>
            </a:r>
            <a:br>
              <a:rPr lang="nl-NL" sz="3600" dirty="0" smtClean="0">
                <a:latin typeface="Arial"/>
                <a:ea typeface="+mj-ea"/>
                <a:cs typeface="Arial"/>
              </a:rPr>
            </a:br>
            <a:r>
              <a:rPr lang="nl-NL" sz="3600" dirty="0" smtClean="0">
                <a:latin typeface="Arial"/>
                <a:ea typeface="+mj-ea"/>
                <a:cs typeface="Arial"/>
              </a:rPr>
              <a:t>van de hulp bij zelfdoding in de psychiatrie</a:t>
            </a:r>
          </a:p>
        </p:txBody>
      </p:sp>
      <p:sp>
        <p:nvSpPr>
          <p:cNvPr id="55299" name="Tijdelijke aanduiding voor inhoud 2"/>
          <p:cNvSpPr>
            <a:spLocks noGrp="1"/>
          </p:cNvSpPr>
          <p:nvPr>
            <p:ph idx="4294967295"/>
          </p:nvPr>
        </p:nvSpPr>
        <p:spPr>
          <a:xfrm>
            <a:off x="163513" y="2205038"/>
            <a:ext cx="7761287" cy="3925887"/>
          </a:xfrm>
        </p:spPr>
        <p:txBody>
          <a:bodyPr/>
          <a:lstStyle/>
          <a:p>
            <a:pPr eaLnBrk="1" hangingPunct="1">
              <a:buFont typeface="Wingdings" pitchFamily="-84" charset="2"/>
              <a:buChar char="n"/>
            </a:pPr>
            <a:endParaRPr lang="nl-NL" smtClean="0"/>
          </a:p>
          <a:p>
            <a:pPr eaLnBrk="1" hangingPunct="1">
              <a:buFont typeface="Wingdings" pitchFamily="-84" charset="2"/>
              <a:buChar char="n"/>
            </a:pPr>
            <a:r>
              <a:rPr lang="nl-NL" sz="2800" smtClean="0">
                <a:solidFill>
                  <a:schemeClr val="tx2"/>
                </a:solidFill>
                <a:latin typeface="Arial" charset="0"/>
                <a:cs typeface="Arial" charset="0"/>
              </a:rPr>
              <a:t>2010: 2 x hulp bij zelfdoding gemeld bij toetsingscommissies</a:t>
            </a:r>
          </a:p>
          <a:p>
            <a:pPr eaLnBrk="1" hangingPunct="1">
              <a:buFont typeface="Wingdings" pitchFamily="-84" charset="2"/>
              <a:buChar char="n"/>
            </a:pPr>
            <a:endParaRPr lang="nl-NL" sz="2800" smtClean="0">
              <a:solidFill>
                <a:schemeClr val="tx2"/>
              </a:solidFill>
              <a:latin typeface="Arial" charset="0"/>
              <a:cs typeface="Arial" charset="0"/>
            </a:endParaRPr>
          </a:p>
          <a:p>
            <a:pPr eaLnBrk="1" hangingPunct="1">
              <a:buFont typeface="Wingdings" pitchFamily="-84" charset="2"/>
              <a:buChar char="n"/>
            </a:pPr>
            <a:r>
              <a:rPr lang="nl-NL" sz="2800" smtClean="0">
                <a:solidFill>
                  <a:schemeClr val="tx2"/>
                </a:solidFill>
                <a:latin typeface="Arial" charset="0"/>
                <a:cs typeface="Arial" charset="0"/>
              </a:rPr>
              <a:t>1991: casus Boudewijn Chabot</a:t>
            </a:r>
          </a:p>
          <a:p>
            <a:pPr eaLnBrk="1" hangingPunct="1">
              <a:buFont typeface="Wingdings" pitchFamily="-84" charset="2"/>
              <a:buChar char="n"/>
            </a:pPr>
            <a:endParaRPr lang="nl-NL" sz="2800" smtClean="0">
              <a:solidFill>
                <a:schemeClr val="tx2"/>
              </a:solidFill>
              <a:latin typeface="Arial" charset="0"/>
              <a:cs typeface="Arial" charset="0"/>
            </a:endParaRPr>
          </a:p>
          <a:p>
            <a:pPr eaLnBrk="1" hangingPunct="1">
              <a:buFont typeface="Wingdings" pitchFamily="-84" charset="2"/>
              <a:buChar char="n"/>
            </a:pPr>
            <a:r>
              <a:rPr lang="nl-NL" sz="2800" smtClean="0">
                <a:solidFill>
                  <a:schemeClr val="tx2"/>
                </a:solidFill>
                <a:latin typeface="Arial" charset="0"/>
                <a:cs typeface="Arial" charset="0"/>
              </a:rPr>
              <a:t>Uitspraak: psychisch lijden kan ook ondraaglijk zijn</a:t>
            </a:r>
          </a:p>
        </p:txBody>
      </p:sp>
      <p:pic>
        <p:nvPicPr>
          <p:cNvPr id="55300" name="Picture 6" descr="thumbnail"/>
          <p:cNvPicPr>
            <a:picLocks noChangeAspect="1" noChangeArrowheads="1"/>
          </p:cNvPicPr>
          <p:nvPr/>
        </p:nvPicPr>
        <p:blipFill>
          <a:blip r:embed="rId2" cstate="print"/>
          <a:srcRect/>
          <a:stretch>
            <a:fillRect/>
          </a:stretch>
        </p:blipFill>
        <p:spPr bwMode="auto">
          <a:xfrm>
            <a:off x="6516688" y="3302000"/>
            <a:ext cx="2305050" cy="2112963"/>
          </a:xfrm>
          <a:prstGeom prst="rect">
            <a:avLst/>
          </a:prstGeom>
          <a:noFill/>
          <a:ln w="9525">
            <a:noFill/>
            <a:miter lim="800000"/>
            <a:headEnd/>
            <a:tailEnd/>
          </a:ln>
        </p:spPr>
      </p:pic>
      <p:sp>
        <p:nvSpPr>
          <p:cNvPr id="55301" name="Rectangle 7"/>
          <p:cNvSpPr>
            <a:spLocks noChangeArrowheads="1"/>
          </p:cNvSpPr>
          <p:nvPr/>
        </p:nvSpPr>
        <p:spPr bwMode="auto">
          <a:xfrm>
            <a:off x="6588125" y="5084763"/>
            <a:ext cx="1008063" cy="144462"/>
          </a:xfrm>
          <a:prstGeom prst="rect">
            <a:avLst/>
          </a:prstGeom>
          <a:solidFill>
            <a:schemeClr val="accent1"/>
          </a:solidFill>
          <a:ln w="9525">
            <a:solidFill>
              <a:schemeClr val="tx1"/>
            </a:solidFill>
            <a:miter lim="800000"/>
            <a:headEnd/>
            <a:tailEnd/>
          </a:ln>
        </p:spPr>
        <p:txBody>
          <a:bodyPr wrap="none" anchor="ctr"/>
          <a:lstStyle/>
          <a:p>
            <a:pPr algn="ctr"/>
            <a:endParaRPr lang="nl-NL">
              <a:solidFill>
                <a:srgbClr val="11111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idx="4294967295"/>
          </p:nvPr>
        </p:nvSpPr>
        <p:spPr>
          <a:xfrm>
            <a:off x="152400" y="277813"/>
            <a:ext cx="8229600" cy="1143000"/>
          </a:xfrm>
        </p:spPr>
        <p:txBody>
          <a:bodyPr>
            <a:normAutofit fontScale="90000"/>
          </a:bodyPr>
          <a:lstStyle/>
          <a:p>
            <a:pPr eaLnBrk="1" fontAlgn="auto" hangingPunct="1">
              <a:spcAft>
                <a:spcPts val="0"/>
              </a:spcAft>
              <a:defRPr/>
            </a:pPr>
            <a:r>
              <a:rPr lang="nl-NL" sz="4000" dirty="0" smtClean="0">
                <a:latin typeface="Arial"/>
                <a:ea typeface="+mj-ea"/>
                <a:cs typeface="Arial"/>
              </a:rPr>
              <a:t>Geschiedenis van euthanasie bij lijden aan het leven</a:t>
            </a:r>
          </a:p>
        </p:txBody>
      </p:sp>
      <p:sp>
        <p:nvSpPr>
          <p:cNvPr id="56323" name="Rectangle 3"/>
          <p:cNvSpPr>
            <a:spLocks noGrp="1"/>
          </p:cNvSpPr>
          <p:nvPr>
            <p:ph type="body" idx="4294967295"/>
          </p:nvPr>
        </p:nvSpPr>
        <p:spPr>
          <a:xfrm>
            <a:off x="152400" y="1600200"/>
            <a:ext cx="8229600" cy="4530725"/>
          </a:xfrm>
        </p:spPr>
        <p:txBody>
          <a:bodyPr/>
          <a:lstStyle/>
          <a:p>
            <a:pPr eaLnBrk="1" hangingPunct="1">
              <a:lnSpc>
                <a:spcPct val="90000"/>
              </a:lnSpc>
              <a:buFont typeface="Wingdings" pitchFamily="-84" charset="2"/>
              <a:buNone/>
            </a:pPr>
            <a:endParaRPr lang="nl-NL" sz="2800" smtClean="0">
              <a:solidFill>
                <a:schemeClr val="tx2"/>
              </a:solidFill>
            </a:endParaRPr>
          </a:p>
          <a:p>
            <a:pPr eaLnBrk="1" hangingPunct="1">
              <a:lnSpc>
                <a:spcPct val="90000"/>
              </a:lnSpc>
            </a:pPr>
            <a:endParaRPr lang="nl-NL" sz="2800" smtClean="0">
              <a:solidFill>
                <a:schemeClr val="tx2"/>
              </a:solidFill>
            </a:endParaRPr>
          </a:p>
          <a:p>
            <a:pPr eaLnBrk="1" hangingPunct="1">
              <a:lnSpc>
                <a:spcPct val="90000"/>
              </a:lnSpc>
              <a:spcAft>
                <a:spcPts val="6000"/>
              </a:spcAft>
            </a:pPr>
            <a:r>
              <a:rPr lang="nl-NL" sz="2800" smtClean="0">
                <a:solidFill>
                  <a:schemeClr val="tx2"/>
                </a:solidFill>
                <a:latin typeface="Arial" charset="0"/>
                <a:cs typeface="Arial" charset="0"/>
              </a:rPr>
              <a:t>Casus Brongersma, 1998</a:t>
            </a:r>
          </a:p>
          <a:p>
            <a:pPr eaLnBrk="1" hangingPunct="1">
              <a:lnSpc>
                <a:spcPct val="90000"/>
              </a:lnSpc>
              <a:spcAft>
                <a:spcPts val="6000"/>
              </a:spcAft>
            </a:pPr>
            <a:r>
              <a:rPr lang="nl-NL" sz="2800" smtClean="0">
                <a:solidFill>
                  <a:schemeClr val="tx2"/>
                </a:solidFill>
                <a:latin typeface="Arial" charset="0"/>
                <a:cs typeface="Arial" charset="0"/>
              </a:rPr>
              <a:t>Euthanasie door zijn huisarts Flip Sutorius</a:t>
            </a:r>
          </a:p>
          <a:p>
            <a:pPr eaLnBrk="1" hangingPunct="1">
              <a:lnSpc>
                <a:spcPct val="90000"/>
              </a:lnSpc>
              <a:spcAft>
                <a:spcPts val="6000"/>
              </a:spcAft>
            </a:pPr>
            <a:r>
              <a:rPr lang="nl-NL" sz="2800" smtClean="0">
                <a:solidFill>
                  <a:schemeClr val="tx2"/>
                </a:solidFill>
                <a:latin typeface="Arial" charset="0"/>
                <a:cs typeface="Arial" charset="0"/>
              </a:rPr>
              <a:t>Rechtbank: ”Artikel 294 overtreden”</a:t>
            </a:r>
          </a:p>
          <a:p>
            <a:pPr eaLnBrk="1" hangingPunct="1">
              <a:lnSpc>
                <a:spcPct val="90000"/>
              </a:lnSpc>
            </a:pPr>
            <a:endParaRPr lang="nl-NL" sz="2800" smtClean="0">
              <a:solidFill>
                <a:schemeClr val="tx2"/>
              </a:solidFill>
            </a:endParaRPr>
          </a:p>
          <a:p>
            <a:pPr eaLnBrk="1" hangingPunct="1">
              <a:lnSpc>
                <a:spcPct val="90000"/>
              </a:lnSpc>
              <a:buFont typeface="Wingdings" pitchFamily="-84" charset="2"/>
              <a:buNone/>
            </a:pPr>
            <a:endParaRPr lang="nl-NL" smtClean="0"/>
          </a:p>
          <a:p>
            <a:pPr eaLnBrk="1" hangingPunct="1">
              <a:lnSpc>
                <a:spcPct val="90000"/>
              </a:lnSpc>
            </a:pPr>
            <a:endParaRPr lang="nl-NL"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z="3600" cap="none" smtClean="0">
                <a:latin typeface="Arial" charset="0"/>
                <a:cs typeface="Arial" charset="0"/>
              </a:rPr>
              <a:t>ARTIKEL 294 WETBOEK VAN STRAFRECHT</a:t>
            </a:r>
            <a:endParaRPr lang="nl-NL" sz="3600" cap="none" smtClean="0">
              <a:latin typeface="Arial" charset="0"/>
              <a:cs typeface="Arial" charset="0"/>
            </a:endParaRPr>
          </a:p>
        </p:txBody>
      </p:sp>
      <p:sp>
        <p:nvSpPr>
          <p:cNvPr id="57347" name="Rectangle 3"/>
          <p:cNvSpPr>
            <a:spLocks noGrp="1" noChangeArrowheads="1"/>
          </p:cNvSpPr>
          <p:nvPr>
            <p:ph sz="quarter" idx="1"/>
          </p:nvPr>
        </p:nvSpPr>
        <p:spPr>
          <a:xfrm>
            <a:off x="457200" y="2420938"/>
            <a:ext cx="8229600" cy="3709987"/>
          </a:xfrm>
        </p:spPr>
        <p:txBody>
          <a:bodyPr/>
          <a:lstStyle/>
          <a:p>
            <a:pPr eaLnBrk="1" hangingPunct="1"/>
            <a:r>
              <a:rPr lang="nl-NL" sz="2800" smtClean="0">
                <a:solidFill>
                  <a:schemeClr val="tx2"/>
                </a:solidFill>
                <a:latin typeface="Arial" charset="0"/>
                <a:cs typeface="Arial" charset="0"/>
              </a:rPr>
              <a:t>Het opzettelijk een ander bij zelfmoord behulpzaam zijn en hem daartoe de middelen te verschaffen</a:t>
            </a:r>
            <a:endParaRPr lang="nl-NL" sz="2800" smtClean="0">
              <a:latin typeface="Arial" charset="0"/>
              <a:cs typeface="Arial"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Masker rechter"/>
          <p:cNvPicPr>
            <a:picLocks noChangeAspect="1" noChangeArrowheads="1"/>
          </p:cNvPicPr>
          <p:nvPr/>
        </p:nvPicPr>
        <p:blipFill>
          <a:blip r:embed="rId3" cstate="print"/>
          <a:srcRect/>
          <a:stretch>
            <a:fillRect/>
          </a:stretch>
        </p:blipFill>
        <p:spPr bwMode="auto">
          <a:xfrm>
            <a:off x="-192088" y="0"/>
            <a:ext cx="9031288" cy="722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kstvak 1"/>
          <p:cNvSpPr txBox="1">
            <a:spLocks noChangeArrowheads="1"/>
          </p:cNvSpPr>
          <p:nvPr/>
        </p:nvSpPr>
        <p:spPr bwMode="auto">
          <a:xfrm>
            <a:off x="1219200" y="0"/>
            <a:ext cx="5570538" cy="708025"/>
          </a:xfrm>
          <a:prstGeom prst="rect">
            <a:avLst/>
          </a:prstGeom>
          <a:noFill/>
          <a:ln w="9525">
            <a:noFill/>
            <a:miter lim="800000"/>
            <a:headEnd/>
            <a:tailEnd/>
          </a:ln>
        </p:spPr>
        <p:txBody>
          <a:bodyPr wrap="none">
            <a:spAutoFit/>
          </a:bodyPr>
          <a:lstStyle/>
          <a:p>
            <a:r>
              <a:rPr lang="nl-NL" sz="4000"/>
              <a:t>De eed van Hippocrates</a:t>
            </a:r>
          </a:p>
        </p:txBody>
      </p:sp>
      <p:sp>
        <p:nvSpPr>
          <p:cNvPr id="58371" name="Tekstvak 2"/>
          <p:cNvSpPr txBox="1">
            <a:spLocks noChangeArrowheads="1"/>
          </p:cNvSpPr>
          <p:nvPr/>
        </p:nvSpPr>
        <p:spPr bwMode="auto">
          <a:xfrm>
            <a:off x="304800" y="4005263"/>
            <a:ext cx="4495800" cy="2676525"/>
          </a:xfrm>
          <a:prstGeom prst="rect">
            <a:avLst/>
          </a:prstGeom>
          <a:noFill/>
          <a:ln w="9525">
            <a:noFill/>
            <a:miter lim="800000"/>
            <a:headEnd/>
            <a:tailEnd/>
          </a:ln>
        </p:spPr>
        <p:txBody>
          <a:bodyPr>
            <a:spAutoFit/>
          </a:bodyPr>
          <a:lstStyle/>
          <a:p>
            <a:r>
              <a:rPr lang="nl-NL" sz="2400"/>
              <a:t>4. En ik zal ook niet aan iemand, daarom gevraagd, een dodelijk medicijn geven en ik zal ook geen advies geven van deze aard. En evenmin zal ik aan een vrouw een verderfelijke tampon geven.</a:t>
            </a:r>
          </a:p>
        </p:txBody>
      </p:sp>
      <p:sp>
        <p:nvSpPr>
          <p:cNvPr id="58372" name="Tekstvak 3"/>
          <p:cNvSpPr txBox="1">
            <a:spLocks noChangeArrowheads="1"/>
          </p:cNvSpPr>
          <p:nvPr/>
        </p:nvSpPr>
        <p:spPr bwMode="auto">
          <a:xfrm>
            <a:off x="228600" y="838200"/>
            <a:ext cx="4495800" cy="2678113"/>
          </a:xfrm>
          <a:prstGeom prst="rect">
            <a:avLst/>
          </a:prstGeom>
          <a:noFill/>
          <a:ln w="9525">
            <a:noFill/>
            <a:miter lim="800000"/>
            <a:headEnd/>
            <a:tailEnd/>
          </a:ln>
        </p:spPr>
        <p:txBody>
          <a:bodyPr>
            <a:spAutoFit/>
          </a:bodyPr>
          <a:lstStyle/>
          <a:p>
            <a:r>
              <a:rPr lang="nl-NL" sz="2400"/>
              <a:t>1. Ik zweer bij Apollo de Genezer, bij Asclepius, Hygieia en Pancea, en bij alle goden en godinnen, en ik roep hen als getuigen aan, dat ik deze eed en deze verbintenis naar beste vermogen zal nakomen</a:t>
            </a:r>
          </a:p>
        </p:txBody>
      </p:sp>
      <p:pic>
        <p:nvPicPr>
          <p:cNvPr id="58373" name="Afbeelding 4" descr="Hippocrates_pushkin02.jpg"/>
          <p:cNvPicPr>
            <a:picLocks noChangeAspect="1"/>
          </p:cNvPicPr>
          <p:nvPr/>
        </p:nvPicPr>
        <p:blipFill>
          <a:blip r:embed="rId2" cstate="print"/>
          <a:srcRect/>
          <a:stretch>
            <a:fillRect/>
          </a:stretch>
        </p:blipFill>
        <p:spPr bwMode="auto">
          <a:xfrm>
            <a:off x="4902200" y="1295400"/>
            <a:ext cx="3860800" cy="50292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idx="4294967295"/>
          </p:nvPr>
        </p:nvSpPr>
        <p:spPr>
          <a:xfrm>
            <a:off x="152400" y="277813"/>
            <a:ext cx="8229600" cy="1143000"/>
          </a:xfrm>
        </p:spPr>
        <p:txBody>
          <a:bodyPr>
            <a:normAutofit fontScale="90000"/>
          </a:bodyPr>
          <a:lstStyle/>
          <a:p>
            <a:pPr eaLnBrk="1" fontAlgn="auto" hangingPunct="1">
              <a:spcAft>
                <a:spcPts val="0"/>
              </a:spcAft>
              <a:defRPr/>
            </a:pPr>
            <a:r>
              <a:rPr lang="nl-NL" sz="4000" dirty="0" smtClean="0">
                <a:latin typeface="Arial"/>
                <a:ea typeface="+mj-ea"/>
                <a:cs typeface="Arial"/>
              </a:rPr>
              <a:t>Geschiedenis van euthanasie bij lijden aan het leven</a:t>
            </a:r>
          </a:p>
        </p:txBody>
      </p:sp>
      <p:sp>
        <p:nvSpPr>
          <p:cNvPr id="59395" name="Rectangle 3"/>
          <p:cNvSpPr>
            <a:spLocks noGrp="1"/>
          </p:cNvSpPr>
          <p:nvPr>
            <p:ph type="body" idx="4294967295"/>
          </p:nvPr>
        </p:nvSpPr>
        <p:spPr>
          <a:xfrm>
            <a:off x="152400" y="1600200"/>
            <a:ext cx="8229600" cy="4530725"/>
          </a:xfrm>
        </p:spPr>
        <p:txBody>
          <a:bodyPr/>
          <a:lstStyle/>
          <a:p>
            <a:pPr eaLnBrk="1" hangingPunct="1"/>
            <a:endParaRPr lang="nl-NL" smtClean="0"/>
          </a:p>
          <a:p>
            <a:pPr eaLnBrk="1" hangingPunct="1">
              <a:buFont typeface="Courier New" pitchFamily="-84" charset="0"/>
              <a:buChar char="o"/>
            </a:pPr>
            <a:r>
              <a:rPr lang="nl-NL" sz="2800" smtClean="0">
                <a:solidFill>
                  <a:schemeClr val="tx2"/>
                </a:solidFill>
                <a:latin typeface="Arial" charset="0"/>
                <a:cs typeface="Arial" charset="0"/>
              </a:rPr>
              <a:t>Commissie Dijkhuis:</a:t>
            </a:r>
          </a:p>
          <a:p>
            <a:pPr eaLnBrk="1" hangingPunct="1">
              <a:buFont typeface="Courier New" pitchFamily="-84" charset="0"/>
              <a:buChar char="o"/>
            </a:pPr>
            <a:endParaRPr lang="nl-NL" sz="2800" smtClean="0">
              <a:solidFill>
                <a:schemeClr val="tx2"/>
              </a:solidFill>
              <a:latin typeface="Arial" charset="0"/>
              <a:cs typeface="Arial" charset="0"/>
            </a:endParaRPr>
          </a:p>
          <a:p>
            <a:pPr lvl="1" eaLnBrk="1" hangingPunct="1">
              <a:buFont typeface="Courier New" pitchFamily="-84" charset="0"/>
              <a:buChar char="o"/>
            </a:pPr>
            <a:r>
              <a:rPr lang="nl-NL" smtClean="0">
                <a:solidFill>
                  <a:schemeClr val="tx2"/>
                </a:solidFill>
                <a:latin typeface="Arial" charset="0"/>
                <a:cs typeface="Arial" charset="0"/>
              </a:rPr>
              <a:t>“Hulp bij problemen bij lijden aan het leven behoort bij de medische professie”</a:t>
            </a:r>
          </a:p>
          <a:p>
            <a:pPr eaLnBrk="1" hangingPunct="1">
              <a:buFont typeface="Courier New" pitchFamily="-84" charset="0"/>
              <a:buChar char="o"/>
            </a:pPr>
            <a:endParaRPr lang="nl-NL" smtClean="0">
              <a:solidFill>
                <a:schemeClr val="tx2"/>
              </a:solidFill>
              <a:latin typeface="Arial" charset="0"/>
              <a:cs typeface="Arial" charset="0"/>
            </a:endParaRPr>
          </a:p>
          <a:p>
            <a:pPr eaLnBrk="1" hangingPunct="1">
              <a:buFont typeface="Courier New" pitchFamily="-84" charset="0"/>
              <a:buChar char="o"/>
            </a:pPr>
            <a:r>
              <a:rPr lang="nl-NL" sz="2800" smtClean="0">
                <a:solidFill>
                  <a:schemeClr val="tx2"/>
                </a:solidFill>
                <a:latin typeface="Arial" charset="0"/>
                <a:cs typeface="Arial" charset="0"/>
              </a:rPr>
              <a:t>Week van het voltooid leven </a:t>
            </a:r>
          </a:p>
        </p:txBody>
      </p:sp>
      <p:pic>
        <p:nvPicPr>
          <p:cNvPr id="59396" name="Picture 6" descr="0"/>
          <p:cNvPicPr>
            <a:picLocks noChangeAspect="1" noChangeArrowheads="1"/>
          </p:cNvPicPr>
          <p:nvPr/>
        </p:nvPicPr>
        <p:blipFill>
          <a:blip r:embed="rId2" cstate="print"/>
          <a:srcRect/>
          <a:stretch>
            <a:fillRect/>
          </a:stretch>
        </p:blipFill>
        <p:spPr bwMode="auto">
          <a:xfrm>
            <a:off x="5029200" y="3962400"/>
            <a:ext cx="375920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Afbeelding 3"/>
          <p:cNvPicPr>
            <a:picLocks noChangeAspect="1"/>
          </p:cNvPicPr>
          <p:nvPr/>
        </p:nvPicPr>
        <p:blipFill>
          <a:blip r:embed="rId2" cstate="print"/>
          <a:srcRect/>
          <a:stretch>
            <a:fillRect/>
          </a:stretch>
        </p:blipFill>
        <p:spPr bwMode="auto">
          <a:xfrm>
            <a:off x="2411413" y="-26988"/>
            <a:ext cx="4903787" cy="68580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title" idx="4294967295"/>
          </p:nvPr>
        </p:nvSpPr>
        <p:spPr bwMode="auto">
          <a:xfrm>
            <a:off x="152400" y="277813"/>
            <a:ext cx="8229600" cy="1143000"/>
          </a:xfrm>
          <a:noFill/>
        </p:spPr>
        <p:txBody>
          <a:bodyPr/>
          <a:lstStyle/>
          <a:p>
            <a:pPr eaLnBrk="1" hangingPunct="1"/>
            <a:r>
              <a:rPr lang="nl-NL" sz="3600" cap="none" smtClean="0">
                <a:latin typeface="Arial" charset="0"/>
                <a:cs typeface="Arial" charset="0"/>
              </a:rPr>
              <a:t>ONTWIKKELINGEN IN DE SCEN</a:t>
            </a:r>
            <a:r>
              <a:rPr lang="nl-NL" sz="2900" cap="none" smtClean="0">
                <a:latin typeface="Arial" charset="0"/>
                <a:cs typeface="Arial" charset="0"/>
              </a:rPr>
              <a:t/>
            </a:r>
            <a:br>
              <a:rPr lang="nl-NL" sz="2900" cap="none" smtClean="0">
                <a:latin typeface="Arial" charset="0"/>
                <a:cs typeface="Arial" charset="0"/>
              </a:rPr>
            </a:br>
            <a:r>
              <a:rPr lang="nl-NL" sz="2900" cap="none" smtClean="0">
                <a:latin typeface="Arial" charset="0"/>
                <a:cs typeface="Arial" charset="0"/>
              </a:rPr>
              <a:t> </a:t>
            </a:r>
            <a:r>
              <a:rPr lang="nl-NL" sz="2900" i="1" cap="none" smtClean="0">
                <a:latin typeface="Arial" charset="0"/>
                <a:cs typeface="Arial" charset="0"/>
              </a:rPr>
              <a:t>CONCLUSIES</a:t>
            </a:r>
          </a:p>
        </p:txBody>
      </p:sp>
      <p:sp>
        <p:nvSpPr>
          <p:cNvPr id="23555" name="Rectangle 3"/>
          <p:cNvSpPr>
            <a:spLocks noGrp="1"/>
          </p:cNvSpPr>
          <p:nvPr>
            <p:ph type="body" idx="4294967295"/>
          </p:nvPr>
        </p:nvSpPr>
        <p:spPr>
          <a:xfrm>
            <a:off x="304800" y="1773238"/>
            <a:ext cx="8280400" cy="4357687"/>
          </a:xfrm>
        </p:spPr>
        <p:txBody>
          <a:bodyPr>
            <a:normAutofit/>
          </a:bodyPr>
          <a:lstStyle/>
          <a:p>
            <a:pPr eaLnBrk="1" hangingPunct="1">
              <a:buFont typeface="Wingdings" pitchFamily="-84" charset="2"/>
              <a:buNone/>
            </a:pPr>
            <a:r>
              <a:rPr lang="nl-NL" smtClean="0"/>
              <a:t> </a:t>
            </a:r>
          </a:p>
          <a:p>
            <a:pPr eaLnBrk="1" hangingPunct="1">
              <a:buFont typeface="Courier New" pitchFamily="-84" charset="0"/>
              <a:buChar char="o"/>
            </a:pPr>
            <a:r>
              <a:rPr lang="nl-NL" sz="2800" smtClean="0">
                <a:solidFill>
                  <a:schemeClr val="tx2"/>
                </a:solidFill>
                <a:latin typeface="Arial" charset="0"/>
                <a:cs typeface="Arial" charset="0"/>
              </a:rPr>
              <a:t>SCEN heeft bijgedragen aan professionalisering van het levens-be</a:t>
            </a:r>
            <a:r>
              <a:rPr lang="en-US" sz="2800" smtClean="0">
                <a:solidFill>
                  <a:schemeClr val="tx2"/>
                </a:solidFill>
                <a:latin typeface="Arial" charset="0"/>
                <a:cs typeface="Arial" charset="0"/>
              </a:rPr>
              <a:t>ëindigend handelen</a:t>
            </a:r>
          </a:p>
          <a:p>
            <a:pPr eaLnBrk="1" hangingPunct="1">
              <a:buFont typeface="Courier New" pitchFamily="-84" charset="0"/>
              <a:buChar char="o"/>
            </a:pPr>
            <a:endParaRPr lang="en-US" sz="2800" smtClean="0">
              <a:solidFill>
                <a:schemeClr val="tx2"/>
              </a:solidFill>
              <a:latin typeface="Arial" charset="0"/>
              <a:cs typeface="Arial" charset="0"/>
            </a:endParaRPr>
          </a:p>
          <a:p>
            <a:pPr eaLnBrk="1" hangingPunct="1">
              <a:buFont typeface="Courier New" pitchFamily="-84" charset="0"/>
              <a:buChar char="o"/>
            </a:pPr>
            <a:r>
              <a:rPr lang="en-US" sz="2800" smtClean="0">
                <a:solidFill>
                  <a:schemeClr val="tx2"/>
                </a:solidFill>
                <a:latin typeface="Arial" charset="0"/>
                <a:cs typeface="Arial" charset="0"/>
              </a:rPr>
              <a:t>Aantallen:</a:t>
            </a:r>
          </a:p>
          <a:p>
            <a:pPr lvl="1" eaLnBrk="1" hangingPunct="1">
              <a:buFont typeface="Courier New" pitchFamily="-84" charset="0"/>
              <a:buChar char="o"/>
            </a:pPr>
            <a:r>
              <a:rPr lang="en-US" sz="2500" smtClean="0">
                <a:solidFill>
                  <a:schemeClr val="tx2"/>
                </a:solidFill>
                <a:latin typeface="Arial" charset="0"/>
                <a:cs typeface="Arial" charset="0"/>
              </a:rPr>
              <a:t>Totaal aantal euthanasiegevallen neemt toe</a:t>
            </a:r>
          </a:p>
          <a:p>
            <a:pPr lvl="1" eaLnBrk="1" hangingPunct="1">
              <a:buFont typeface="Courier New" pitchFamily="-84" charset="0"/>
              <a:buChar char="o"/>
            </a:pPr>
            <a:r>
              <a:rPr lang="en-US" sz="2500" smtClean="0">
                <a:solidFill>
                  <a:schemeClr val="tx2"/>
                </a:solidFill>
                <a:latin typeface="Arial" charset="0"/>
                <a:cs typeface="Arial" charset="0"/>
              </a:rPr>
              <a:t>Aantal SCEN-consultaties per SCEN-arts neemt toe</a:t>
            </a:r>
            <a:r>
              <a:rPr lang="nl-NL" sz="2500" smtClean="0">
                <a:solidFill>
                  <a:schemeClr val="tx2"/>
                </a:solidFill>
                <a:latin typeface="Arial" charset="0"/>
                <a:cs typeface="Arial" charset="0"/>
              </a:rPr>
              <a:t> </a:t>
            </a:r>
          </a:p>
          <a:p>
            <a:pPr lvl="1" eaLnBrk="1" hangingPunct="1">
              <a:buFont typeface="Wingdings" pitchFamily="-84" charset="2"/>
              <a:buNone/>
            </a:pPr>
            <a:r>
              <a:rPr lang="nl-NL" sz="2500" i="1" smtClean="0">
                <a:solidFill>
                  <a:schemeClr val="tx2"/>
                </a:solidFill>
                <a:latin typeface="Arial" charset="0"/>
                <a:cs typeface="Arial" charset="0"/>
              </a:rPr>
              <a:t>   (van 6,8 in 2008 naar 9 in 2010)</a:t>
            </a:r>
          </a:p>
          <a:p>
            <a:pPr eaLnBrk="1" hangingPunct="1">
              <a:buFont typeface="Wingdings" pitchFamily="-84" charset="2"/>
              <a:buNone/>
            </a:pPr>
            <a:endParaRPr lang="en-US" sz="2800" smtClean="0">
              <a:solidFill>
                <a:schemeClr val="tx2"/>
              </a:solidFill>
            </a:endParaRPr>
          </a:p>
          <a:p>
            <a:pPr eaLnBrk="1" hangingPunct="1"/>
            <a:endParaRPr lang="en-US" sz="2800" smtClean="0"/>
          </a:p>
          <a:p>
            <a:pPr eaLnBrk="1" hangingPunct="1">
              <a:buFont typeface="Wingdings" pitchFamily="-84" charset="2"/>
              <a:buNone/>
            </a:pPr>
            <a:endParaRPr lang="en-US"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idx="4294967295"/>
          </p:nvPr>
        </p:nvSpPr>
        <p:spPr>
          <a:xfrm>
            <a:off x="152400" y="277813"/>
            <a:ext cx="8229600" cy="1143000"/>
          </a:xfrm>
        </p:spPr>
        <p:txBody>
          <a:bodyPr/>
          <a:lstStyle/>
          <a:p>
            <a:pPr eaLnBrk="1" fontAlgn="auto" hangingPunct="1">
              <a:spcAft>
                <a:spcPts val="0"/>
              </a:spcAft>
              <a:defRPr/>
            </a:pPr>
            <a:r>
              <a:rPr lang="nl-NL" sz="4000" dirty="0" smtClean="0">
                <a:latin typeface="Arial"/>
                <a:ea typeface="+mj-ea"/>
                <a:cs typeface="Arial"/>
              </a:rPr>
              <a:t>Ontwikkelingen in de SCEN</a:t>
            </a:r>
            <a:br>
              <a:rPr lang="nl-NL" sz="4000" dirty="0" smtClean="0">
                <a:latin typeface="Arial"/>
                <a:ea typeface="+mj-ea"/>
                <a:cs typeface="Arial"/>
              </a:rPr>
            </a:br>
            <a:r>
              <a:rPr lang="nl-NL" sz="3200" i="1" dirty="0" smtClean="0">
                <a:latin typeface="Arial"/>
                <a:ea typeface="+mj-ea"/>
                <a:cs typeface="Arial"/>
              </a:rPr>
              <a:t>conclusies</a:t>
            </a:r>
          </a:p>
        </p:txBody>
      </p:sp>
      <p:sp>
        <p:nvSpPr>
          <p:cNvPr id="62467" name="Rectangle 3"/>
          <p:cNvSpPr>
            <a:spLocks noGrp="1"/>
          </p:cNvSpPr>
          <p:nvPr>
            <p:ph type="body" idx="4294967295"/>
          </p:nvPr>
        </p:nvSpPr>
        <p:spPr>
          <a:xfrm>
            <a:off x="1219200" y="1981200"/>
            <a:ext cx="7042150" cy="3781425"/>
          </a:xfrm>
        </p:spPr>
        <p:txBody>
          <a:bodyPr/>
          <a:lstStyle/>
          <a:p>
            <a:pPr eaLnBrk="1" hangingPunct="1">
              <a:spcAft>
                <a:spcPts val="3600"/>
              </a:spcAft>
              <a:buFont typeface="Courier New" pitchFamily="-84" charset="0"/>
              <a:buChar char="o"/>
            </a:pPr>
            <a:r>
              <a:rPr lang="en-US" sz="2800" smtClean="0">
                <a:solidFill>
                  <a:schemeClr val="tx2"/>
                </a:solidFill>
                <a:latin typeface="Arial" charset="0"/>
                <a:cs typeface="Arial" charset="0"/>
              </a:rPr>
              <a:t>Euthanasie bij dementie neemt toe </a:t>
            </a:r>
          </a:p>
          <a:p>
            <a:pPr eaLnBrk="1" hangingPunct="1">
              <a:spcAft>
                <a:spcPts val="3600"/>
              </a:spcAft>
              <a:buFont typeface="Courier New" pitchFamily="-84" charset="0"/>
              <a:buChar char="o"/>
            </a:pPr>
            <a:r>
              <a:rPr lang="en-US" sz="2800" smtClean="0">
                <a:solidFill>
                  <a:schemeClr val="tx2"/>
                </a:solidFill>
                <a:latin typeface="Arial" charset="0"/>
                <a:cs typeface="Arial" charset="0"/>
              </a:rPr>
              <a:t>Vaker hulp bij zelfdoding in de psychiatrie </a:t>
            </a:r>
          </a:p>
          <a:p>
            <a:pPr eaLnBrk="1" hangingPunct="1">
              <a:spcAft>
                <a:spcPts val="3600"/>
              </a:spcAft>
              <a:buFont typeface="Courier New" pitchFamily="-84" charset="0"/>
              <a:buChar char="o"/>
            </a:pPr>
            <a:r>
              <a:rPr lang="nl-NL" sz="2800" smtClean="0">
                <a:solidFill>
                  <a:schemeClr val="tx2"/>
                </a:solidFill>
                <a:latin typeface="Arial" charset="0"/>
                <a:cs typeface="Arial" charset="0"/>
              </a:rPr>
              <a:t>Euthanasie bij lijden aan het leven blijft problematisch</a:t>
            </a:r>
          </a:p>
          <a:p>
            <a:pPr eaLnBrk="1" hangingPunct="1"/>
            <a:endParaRPr lang="nl-NL" smtClean="0">
              <a:solidFill>
                <a:schemeClr val="tx2"/>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idx="4294967295"/>
          </p:nvPr>
        </p:nvSpPr>
        <p:spPr>
          <a:xfrm>
            <a:off x="152400" y="2438400"/>
            <a:ext cx="8229600" cy="1143000"/>
          </a:xfrm>
        </p:spPr>
        <p:txBody>
          <a:bodyPr>
            <a:noAutofit/>
          </a:bodyPr>
          <a:lstStyle/>
          <a:p>
            <a:pPr algn="ctr" eaLnBrk="1" hangingPunct="1"/>
            <a:r>
              <a:rPr lang="nl-NL" sz="8000" b="1" cap="none" smtClean="0">
                <a:latin typeface="Arial" charset="0"/>
                <a:cs typeface="Arial" charset="0"/>
              </a:rPr>
              <a:t>CASUÏSTIEK</a:t>
            </a:r>
            <a:endParaRPr lang="nl-NL" sz="8000" b="1" i="1" cap="none" smtClean="0">
              <a:latin typeface="Arial" charset="0"/>
              <a:cs typeface="Arial"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7" name="Picture 3" descr="Image-02"/>
          <p:cNvPicPr>
            <a:picLocks noGrp="1" noChangeAspect="1" noChangeArrowheads="1"/>
          </p:cNvPicPr>
          <p:nvPr>
            <p:ph idx="1"/>
          </p:nvPr>
        </p:nvPicPr>
        <p:blipFill>
          <a:blip r:embed="rId3" cstate="print"/>
          <a:srcRect/>
          <a:stretch>
            <a:fillRect/>
          </a:stretch>
        </p:blipFill>
        <p:spPr>
          <a:xfrm>
            <a:off x="0" y="-30163"/>
            <a:ext cx="9144000" cy="7075488"/>
          </a:xfrm>
          <a:effectLst>
            <a:outerShdw algn="ctr" rotWithShape="0">
              <a:srgbClr val="808080">
                <a:alpha val="75000"/>
              </a:srgbClr>
            </a:out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066800" y="4657725"/>
            <a:ext cx="6781800" cy="2124075"/>
          </a:xfrm>
          <a:prstGeom prst="rect">
            <a:avLst/>
          </a:prstGeom>
          <a:noFill/>
          <a:ln w="9525">
            <a:noFill/>
            <a:miter lim="800000"/>
            <a:headEnd/>
            <a:tailEnd/>
          </a:ln>
        </p:spPr>
        <p:txBody>
          <a:bodyPr>
            <a:spAutoFit/>
          </a:bodyPr>
          <a:lstStyle/>
          <a:p>
            <a:pPr eaLnBrk="0" hangingPunct="0"/>
            <a:r>
              <a:rPr lang="nl-NL" sz="4400" b="1">
                <a:solidFill>
                  <a:srgbClr val="FFFF00"/>
                </a:solidFill>
                <a:effectLst>
                  <a:outerShdw blurRad="38100" dist="38100" dir="2700000" algn="tl">
                    <a:srgbClr val="000000"/>
                  </a:outerShdw>
                </a:effectLst>
                <a:latin typeface="Arial" charset="0"/>
              </a:rPr>
              <a:t>Talloos zijn de paden</a:t>
            </a:r>
          </a:p>
          <a:p>
            <a:pPr eaLnBrk="0" hangingPunct="0"/>
            <a:r>
              <a:rPr lang="nl-NL" sz="4400" b="1">
                <a:solidFill>
                  <a:srgbClr val="FFFF00"/>
                </a:solidFill>
                <a:effectLst>
                  <a:outerShdw blurRad="38100" dist="38100" dir="2700000" algn="tl">
                    <a:srgbClr val="000000"/>
                  </a:outerShdw>
                </a:effectLst>
                <a:latin typeface="Arial" charset="0"/>
              </a:rPr>
              <a:t>Waarlangs wij dwalend</a:t>
            </a:r>
          </a:p>
          <a:p>
            <a:pPr eaLnBrk="0" hangingPunct="0"/>
            <a:r>
              <a:rPr lang="nl-NL" sz="4400" b="1">
                <a:solidFill>
                  <a:srgbClr val="FFFF00"/>
                </a:solidFill>
                <a:effectLst>
                  <a:outerShdw blurRad="38100" dist="38100" dir="2700000" algn="tl">
                    <a:srgbClr val="000000"/>
                  </a:outerShdw>
                </a:effectLst>
                <a:latin typeface="Arial" charset="0"/>
              </a:rPr>
              <a:t>Grafwaarts gaan</a:t>
            </a:r>
            <a:endParaRPr lang="en-US" sz="4400" b="1">
              <a:solidFill>
                <a:srgbClr val="FFFF00"/>
              </a:solidFill>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sz="quarter" idx="1"/>
          </p:nvPr>
        </p:nvSpPr>
        <p:spPr>
          <a:xfrm>
            <a:off x="533400" y="152400"/>
            <a:ext cx="7467600" cy="4873625"/>
          </a:xfrm>
        </p:spPr>
        <p:txBody>
          <a:bodyPr>
            <a:prstTxWarp prst="textCurveUp">
              <a:avLst>
                <a:gd name="adj" fmla="val 56338"/>
              </a:avLst>
            </a:prstTxWarp>
          </a:bodyPr>
          <a:lstStyle/>
          <a:p>
            <a:pPr eaLnBrk="1" hangingPunct="1">
              <a:buFont typeface="Wingdings" pitchFamily="-84" charset="2"/>
              <a:buNone/>
              <a:defRPr/>
            </a:pPr>
            <a:r>
              <a:rPr lang="en-US" sz="4800" dirty="0" smtClean="0">
                <a:solidFill>
                  <a:schemeClr val="tx2"/>
                </a:solidFill>
                <a:latin typeface="Arial"/>
                <a:cs typeface="Arial"/>
              </a:rPr>
              <a:t>Dank </a:t>
            </a:r>
            <a:r>
              <a:rPr lang="en-US" sz="4800" dirty="0" err="1">
                <a:solidFill>
                  <a:schemeClr val="tx2"/>
                </a:solidFill>
                <a:latin typeface="Arial"/>
                <a:cs typeface="Arial"/>
              </a:rPr>
              <a:t>voor</a:t>
            </a:r>
            <a:r>
              <a:rPr lang="en-US" sz="4800" dirty="0">
                <a:solidFill>
                  <a:schemeClr val="tx2"/>
                </a:solidFill>
                <a:latin typeface="Arial"/>
                <a:cs typeface="Arial"/>
              </a:rPr>
              <a:t> </a:t>
            </a:r>
            <a:r>
              <a:rPr lang="en-US" sz="4800" dirty="0" err="1">
                <a:solidFill>
                  <a:schemeClr val="tx2"/>
                </a:solidFill>
                <a:latin typeface="Arial"/>
                <a:cs typeface="Arial"/>
              </a:rPr>
              <a:t>uw</a:t>
            </a:r>
            <a:r>
              <a:rPr lang="en-US" sz="4800" dirty="0">
                <a:solidFill>
                  <a:schemeClr val="tx2"/>
                </a:solidFill>
                <a:latin typeface="Arial"/>
                <a:cs typeface="Arial"/>
              </a:rPr>
              <a:t> </a:t>
            </a:r>
            <a:r>
              <a:rPr lang="en-US" sz="4800" dirty="0" err="1">
                <a:solidFill>
                  <a:schemeClr val="tx2"/>
                </a:solidFill>
                <a:latin typeface="Arial"/>
                <a:cs typeface="Arial"/>
              </a:rPr>
              <a:t>aandacht</a:t>
            </a:r>
            <a:r>
              <a:rPr lang="en-US" sz="4800" dirty="0" smtClean="0">
                <a:solidFill>
                  <a:schemeClr val="tx2"/>
                </a:solidFill>
                <a:latin typeface="Arial"/>
                <a:cs typeface="Arial"/>
              </a:rPr>
              <a:t>!</a:t>
            </a:r>
          </a:p>
          <a:p>
            <a:pPr eaLnBrk="1" hangingPunct="1">
              <a:buFont typeface="Wingdings" pitchFamily="-84" charset="2"/>
              <a:buNone/>
              <a:defRPr/>
            </a:pPr>
            <a:endParaRPr lang="en-US" dirty="0" smtClean="0">
              <a:solidFill>
                <a:schemeClr val="tx2"/>
              </a:solidFill>
              <a:latin typeface="Arial"/>
              <a:cs typeface="Arial"/>
            </a:endParaRPr>
          </a:p>
          <a:p>
            <a:pPr eaLnBrk="1" hangingPunct="1">
              <a:buFont typeface="Wingdings" pitchFamily="-84" charset="2"/>
              <a:buNone/>
              <a:defRPr/>
            </a:pPr>
            <a:endParaRPr lang="en-US" dirty="0" smtClean="0">
              <a:solidFill>
                <a:schemeClr val="tx2"/>
              </a:solidFill>
              <a:latin typeface="Arial"/>
              <a:cs typeface="Arial"/>
            </a:endParaRPr>
          </a:p>
          <a:p>
            <a:pPr eaLnBrk="1" hangingPunct="1">
              <a:buFont typeface="Wingdings" pitchFamily="-84" charset="2"/>
              <a:buNone/>
              <a:defRPr/>
            </a:pPr>
            <a:r>
              <a:rPr lang="en-US" dirty="0" smtClean="0">
                <a:solidFill>
                  <a:schemeClr val="tx2"/>
                </a:solidFill>
                <a:latin typeface="Arial"/>
                <a:cs typeface="Arial"/>
              </a:rPr>
              <a:t>	</a:t>
            </a:r>
            <a:r>
              <a:rPr lang="en-US" dirty="0">
                <a:solidFill>
                  <a:schemeClr val="tx2"/>
                </a:solidFill>
                <a:latin typeface="Arial"/>
                <a:cs typeface="Arial"/>
              </a:rPr>
              <a:t>		</a:t>
            </a:r>
            <a:r>
              <a:rPr lang="en-US" sz="4000" b="1" dirty="0">
                <a:solidFill>
                  <a:schemeClr val="tx2"/>
                </a:solidFill>
                <a:latin typeface="Arial"/>
                <a:cs typeface="Arial"/>
              </a:rPr>
              <a:t> </a:t>
            </a:r>
            <a:r>
              <a:rPr lang="en-US" sz="4000" b="1" dirty="0" smtClean="0">
                <a:solidFill>
                  <a:schemeClr val="tx2"/>
                </a:solidFill>
                <a:latin typeface="Arial"/>
                <a:cs typeface="Arial"/>
              </a:rPr>
              <a:t>    </a:t>
            </a:r>
            <a:r>
              <a:rPr lang="en-US" sz="3200" b="1" dirty="0" err="1" smtClean="0">
                <a:solidFill>
                  <a:schemeClr val="tx2"/>
                </a:solidFill>
                <a:latin typeface="Arial"/>
                <a:cs typeface="Arial"/>
              </a:rPr>
              <a:t>Sytske</a:t>
            </a:r>
            <a:r>
              <a:rPr lang="en-US" sz="3200" b="1" dirty="0" smtClean="0">
                <a:solidFill>
                  <a:schemeClr val="tx2"/>
                </a:solidFill>
                <a:latin typeface="Arial"/>
                <a:cs typeface="Arial"/>
              </a:rPr>
              <a:t> </a:t>
            </a:r>
            <a:r>
              <a:rPr lang="en-US" sz="3200" b="1" dirty="0">
                <a:solidFill>
                  <a:schemeClr val="tx2"/>
                </a:solidFill>
                <a:latin typeface="Arial"/>
                <a:cs typeface="Arial"/>
              </a:rPr>
              <a:t>&amp; </a:t>
            </a:r>
            <a:r>
              <a:rPr lang="en-US" sz="3200" b="1" dirty="0" err="1">
                <a:solidFill>
                  <a:schemeClr val="tx2"/>
                </a:solidFill>
                <a:latin typeface="Arial"/>
                <a:cs typeface="Arial"/>
              </a:rPr>
              <a:t>jAn</a:t>
            </a:r>
            <a:endParaRPr lang="en-US" sz="3200" b="1" dirty="0">
              <a:solidFill>
                <a:schemeClr val="tx2"/>
              </a:solidFill>
              <a:latin typeface="Arial"/>
              <a:cs typeface="Arial"/>
            </a:endParaRPr>
          </a:p>
          <a:p>
            <a:pPr eaLnBrk="1" hangingPunct="1">
              <a:buFont typeface="Wingdings" pitchFamily="-84" charset="2"/>
              <a:buNone/>
              <a:defRPr/>
            </a:pPr>
            <a:endParaRPr lang="en-US" dirty="0">
              <a:solidFill>
                <a:schemeClr val="tx2"/>
              </a:solidFill>
            </a:endParaRPr>
          </a:p>
          <a:p>
            <a:pPr eaLnBrk="1" hangingPunct="1">
              <a:buFont typeface="Wingdings" pitchFamily="-84" charset="2"/>
              <a:buNone/>
              <a:defRPr/>
            </a:pPr>
            <a:endParaRPr lang="nl-NL" dirty="0">
              <a:solidFill>
                <a:schemeClr val="tx2"/>
              </a:solidFill>
            </a:endParaRPr>
          </a:p>
        </p:txBody>
      </p:sp>
      <p:pic>
        <p:nvPicPr>
          <p:cNvPr id="68611" name="Picture 5" descr="thumbnail"/>
          <p:cNvPicPr>
            <a:picLocks noChangeAspect="1" noChangeArrowheads="1"/>
          </p:cNvPicPr>
          <p:nvPr/>
        </p:nvPicPr>
        <p:blipFill>
          <a:blip r:embed="rId2" cstate="print"/>
          <a:srcRect/>
          <a:stretch>
            <a:fillRect/>
          </a:stretch>
        </p:blipFill>
        <p:spPr bwMode="auto">
          <a:xfrm>
            <a:off x="3505200" y="4373563"/>
            <a:ext cx="3322638" cy="2179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fontAlgn="auto" hangingPunct="1">
              <a:spcAft>
                <a:spcPts val="0"/>
              </a:spcAft>
              <a:defRPr/>
            </a:pPr>
            <a:r>
              <a:rPr lang="nl-NL" dirty="0" smtClean="0">
                <a:latin typeface="Arial"/>
                <a:ea typeface="+mj-ea"/>
                <a:cs typeface="Arial"/>
              </a:rPr>
              <a:t>Presentatie</a:t>
            </a:r>
          </a:p>
        </p:txBody>
      </p:sp>
      <p:sp>
        <p:nvSpPr>
          <p:cNvPr id="25603" name="Rectangle 3"/>
          <p:cNvSpPr>
            <a:spLocks noGrp="1" noChangeArrowheads="1"/>
          </p:cNvSpPr>
          <p:nvPr>
            <p:ph sz="quarter" idx="1"/>
          </p:nvPr>
        </p:nvSpPr>
        <p:spPr>
          <a:xfrm>
            <a:off x="457200" y="1600200"/>
            <a:ext cx="7467600" cy="4873625"/>
          </a:xfrm>
        </p:spPr>
        <p:txBody>
          <a:bodyPr/>
          <a:lstStyle/>
          <a:p>
            <a:pPr eaLnBrk="1" hangingPunct="1">
              <a:buFont typeface="Wingdings" pitchFamily="-84" charset="2"/>
              <a:buNone/>
            </a:pPr>
            <a:endParaRPr lang="nl-NL" smtClean="0"/>
          </a:p>
          <a:p>
            <a:pPr eaLnBrk="1" hangingPunct="1">
              <a:buFont typeface="Wingdings" pitchFamily="-84" charset="2"/>
              <a:buNone/>
            </a:pPr>
            <a:endParaRPr lang="nl-NL" smtClean="0"/>
          </a:p>
          <a:p>
            <a:pPr eaLnBrk="1" hangingPunct="1">
              <a:buFont typeface="Wingdings" pitchFamily="-84" charset="2"/>
              <a:buChar char="n"/>
            </a:pPr>
            <a:r>
              <a:rPr lang="nl-NL" sz="2800" smtClean="0">
                <a:latin typeface="Arial" charset="0"/>
                <a:cs typeface="Arial" charset="0"/>
              </a:rPr>
              <a:t>Ontwikkelingen in Nederland</a:t>
            </a:r>
          </a:p>
          <a:p>
            <a:pPr eaLnBrk="1" hangingPunct="1">
              <a:buFont typeface="Wingdings" pitchFamily="-84" charset="2"/>
              <a:buChar char="n"/>
            </a:pPr>
            <a:endParaRPr lang="nl-NL" sz="2800" smtClean="0">
              <a:latin typeface="Arial" charset="0"/>
              <a:cs typeface="Arial" charset="0"/>
            </a:endParaRPr>
          </a:p>
          <a:p>
            <a:pPr eaLnBrk="1" hangingPunct="1">
              <a:buFont typeface="Wingdings" pitchFamily="-84" charset="2"/>
              <a:buChar char="n"/>
            </a:pPr>
            <a:r>
              <a:rPr lang="nl-NL" sz="2800" smtClean="0">
                <a:latin typeface="Arial" charset="0"/>
                <a:cs typeface="Arial" charset="0"/>
              </a:rPr>
              <a:t>Onze eerste euthanasie</a:t>
            </a:r>
          </a:p>
          <a:p>
            <a:pPr eaLnBrk="1" hangingPunct="1">
              <a:buFont typeface="Wingdings" pitchFamily="-84" charset="2"/>
              <a:buChar char="n"/>
            </a:pPr>
            <a:endParaRPr lang="nl-NL" sz="2800" smtClean="0">
              <a:latin typeface="Arial" charset="0"/>
              <a:cs typeface="Arial" charset="0"/>
            </a:endParaRPr>
          </a:p>
          <a:p>
            <a:pPr eaLnBrk="1" hangingPunct="1">
              <a:buFont typeface="Wingdings" pitchFamily="-84" charset="2"/>
              <a:buChar char="n"/>
            </a:pPr>
            <a:r>
              <a:rPr lang="nl-NL" sz="2800" smtClean="0">
                <a:latin typeface="Arial" charset="0"/>
                <a:cs typeface="Arial" charset="0"/>
              </a:rPr>
              <a:t>Is lijden medisch?</a:t>
            </a:r>
          </a:p>
          <a:p>
            <a:pPr eaLnBrk="1" hangingPunct="1">
              <a:buFont typeface="Wingdings" pitchFamily="-84" charset="2"/>
              <a:buChar char="n"/>
            </a:pPr>
            <a:endParaRPr lang="nl-NL" sz="2800" smtClean="0">
              <a:latin typeface="Arial" charset="0"/>
              <a:cs typeface="Arial" charset="0"/>
            </a:endParaRPr>
          </a:p>
          <a:p>
            <a:pPr eaLnBrk="1" hangingPunct="1">
              <a:buFont typeface="Wingdings" pitchFamily="-84" charset="2"/>
              <a:buChar char="n"/>
            </a:pPr>
            <a:r>
              <a:rPr lang="nl-NL" sz="2800" smtClean="0">
                <a:latin typeface="Arial" charset="0"/>
                <a:cs typeface="Arial" charset="0"/>
              </a:rPr>
              <a:t>Casuïstiek</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kstvak 1"/>
          <p:cNvSpPr txBox="1">
            <a:spLocks noChangeArrowheads="1"/>
          </p:cNvSpPr>
          <p:nvPr/>
        </p:nvSpPr>
        <p:spPr bwMode="auto">
          <a:xfrm>
            <a:off x="1025525" y="434975"/>
            <a:ext cx="5299075" cy="708025"/>
          </a:xfrm>
          <a:prstGeom prst="rect">
            <a:avLst/>
          </a:prstGeom>
          <a:noFill/>
          <a:ln w="9525">
            <a:noFill/>
            <a:miter lim="800000"/>
            <a:headEnd/>
            <a:tailEnd/>
          </a:ln>
        </p:spPr>
        <p:txBody>
          <a:bodyPr wrap="none">
            <a:spAutoFit/>
          </a:bodyPr>
          <a:lstStyle/>
          <a:p>
            <a:r>
              <a:rPr lang="nl-NL" sz="4000" b="1"/>
              <a:t>Van wie is de dood?</a:t>
            </a:r>
          </a:p>
        </p:txBody>
      </p:sp>
      <p:sp>
        <p:nvSpPr>
          <p:cNvPr id="26627" name="Tekstvak 2"/>
          <p:cNvSpPr txBox="1">
            <a:spLocks noChangeArrowheads="1"/>
          </p:cNvSpPr>
          <p:nvPr/>
        </p:nvSpPr>
        <p:spPr bwMode="auto">
          <a:xfrm>
            <a:off x="228600" y="1981200"/>
            <a:ext cx="3048000" cy="3540125"/>
          </a:xfrm>
          <a:prstGeom prst="rect">
            <a:avLst/>
          </a:prstGeom>
          <a:noFill/>
          <a:ln w="9525">
            <a:noFill/>
            <a:miter lim="800000"/>
            <a:headEnd/>
            <a:tailEnd/>
          </a:ln>
        </p:spPr>
        <p:txBody>
          <a:bodyPr>
            <a:spAutoFit/>
          </a:bodyPr>
          <a:lstStyle/>
          <a:p>
            <a:r>
              <a:rPr lang="nl-NL" sz="3200" i="1"/>
              <a:t>“ Ik heb niets te maken met de dood! </a:t>
            </a:r>
          </a:p>
          <a:p>
            <a:r>
              <a:rPr lang="nl-NL" sz="3200" i="1"/>
              <a:t>De dood is van jullie. </a:t>
            </a:r>
          </a:p>
          <a:p>
            <a:r>
              <a:rPr lang="nl-NL" sz="3200" i="1"/>
              <a:t>Het sterven is van mij.”</a:t>
            </a:r>
          </a:p>
        </p:txBody>
      </p:sp>
      <p:pic>
        <p:nvPicPr>
          <p:cNvPr id="26628" name="Afbeelding 3"/>
          <p:cNvPicPr>
            <a:picLocks noChangeAspect="1"/>
          </p:cNvPicPr>
          <p:nvPr/>
        </p:nvPicPr>
        <p:blipFill>
          <a:blip r:embed="rId2" cstate="print"/>
          <a:srcRect/>
          <a:stretch>
            <a:fillRect/>
          </a:stretch>
        </p:blipFill>
        <p:spPr bwMode="auto">
          <a:xfrm>
            <a:off x="3275013" y="2667000"/>
            <a:ext cx="5495925"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he exhaustion"/>
          <p:cNvPicPr>
            <a:picLocks noGrp="1" noChangeAspect="1" noChangeArrowheads="1"/>
          </p:cNvPicPr>
          <p:nvPr>
            <p:ph/>
          </p:nvPr>
        </p:nvPicPr>
        <p:blipFill>
          <a:blip r:embed="rId3" cstate="print"/>
          <a:srcRect/>
          <a:stretch>
            <a:fillRect/>
          </a:stretch>
        </p:blipFill>
        <p:spPr>
          <a:xfrm>
            <a:off x="1554163" y="0"/>
            <a:ext cx="5657850" cy="685800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The illness"/>
          <p:cNvPicPr>
            <a:picLocks noGrp="1" noChangeAspect="1" noChangeArrowheads="1"/>
          </p:cNvPicPr>
          <p:nvPr>
            <p:ph/>
          </p:nvPr>
        </p:nvPicPr>
        <p:blipFill>
          <a:blip r:embed="rId3" cstate="print"/>
          <a:srcRect l="-999" r="-999"/>
          <a:stretch>
            <a:fillRect/>
          </a:stretch>
        </p:blip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gier"/>
          <p:cNvPicPr>
            <a:picLocks noChangeAspect="1" noChangeArrowheads="1"/>
          </p:cNvPicPr>
          <p:nvPr/>
        </p:nvPicPr>
        <p:blipFill>
          <a:blip r:embed="rId3" cstate="print"/>
          <a:srcRect/>
          <a:stretch>
            <a:fillRect/>
          </a:stretch>
        </p:blipFill>
        <p:spPr bwMode="auto">
          <a:xfrm>
            <a:off x="228600" y="609600"/>
            <a:ext cx="8763000"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Tijdelijke aanduiding voor dianummer 6"/>
          <p:cNvSpPr>
            <a:spLocks noGrp="1"/>
          </p:cNvSpPr>
          <p:nvPr>
            <p:ph type="sldNum" sz="quarter" idx="12"/>
          </p:nvPr>
        </p:nvSpPr>
        <p:spPr bwMode="auto">
          <a:noFill/>
          <a:ln>
            <a:miter lim="800000"/>
            <a:headEnd/>
            <a:tailEnd/>
          </a:ln>
        </p:spPr>
        <p:txBody>
          <a:bodyPr/>
          <a:lstStyle/>
          <a:p>
            <a:fld id="{AD9E03AF-B65C-4FB7-B646-55372BFC1B99}" type="slidenum">
              <a:rPr lang="en-GB"/>
              <a:pPr/>
              <a:t>9</a:t>
            </a:fld>
            <a:endParaRPr lang="en-GB"/>
          </a:p>
        </p:txBody>
      </p:sp>
      <p:sp>
        <p:nvSpPr>
          <p:cNvPr id="44034" name="Rectangle 2"/>
          <p:cNvSpPr>
            <a:spLocks noGrp="1" noChangeArrowheads="1"/>
          </p:cNvSpPr>
          <p:nvPr>
            <p:ph type="title"/>
          </p:nvPr>
        </p:nvSpPr>
        <p:spPr>
          <a:xfrm>
            <a:off x="228600" y="0"/>
            <a:ext cx="8424863" cy="2057400"/>
          </a:xfrm>
        </p:spPr>
        <p:txBody>
          <a:bodyPr/>
          <a:lstStyle/>
          <a:p>
            <a:r>
              <a:rPr lang="nl-NL" sz="3500" b="1" cap="none" smtClean="0">
                <a:solidFill>
                  <a:schemeClr val="tx1"/>
                </a:solidFill>
                <a:effectLst>
                  <a:outerShdw blurRad="38100" dist="38100" dir="2700000" algn="tl">
                    <a:srgbClr val="C0C0C0"/>
                  </a:outerShdw>
                </a:effectLst>
                <a:latin typeface="Arial" charset="0"/>
                <a:cs typeface="Arial" charset="0"/>
              </a:rPr>
              <a:t>EUTHANASIE	↔ 	 SEDATIE</a:t>
            </a:r>
            <a:r>
              <a:rPr lang="nl-NL" sz="4000" b="1" cap="none" smtClean="0">
                <a:solidFill>
                  <a:schemeClr val="accent2"/>
                </a:solidFill>
                <a:effectLst>
                  <a:outerShdw blurRad="38100" dist="38100" dir="2700000" algn="tl">
                    <a:srgbClr val="C0C0C0"/>
                  </a:outerShdw>
                </a:effectLst>
              </a:rPr>
              <a:t/>
            </a:r>
            <a:br>
              <a:rPr lang="nl-NL" sz="4000" b="1" cap="none" smtClean="0">
                <a:solidFill>
                  <a:schemeClr val="accent2"/>
                </a:solidFill>
                <a:effectLst>
                  <a:outerShdw blurRad="38100" dist="38100" dir="2700000" algn="tl">
                    <a:srgbClr val="C0C0C0"/>
                  </a:outerShdw>
                </a:effectLst>
              </a:rPr>
            </a:br>
            <a:r>
              <a:rPr lang="nl-NL" sz="2800" b="1" cap="none" smtClean="0">
                <a:solidFill>
                  <a:schemeClr val="accent2"/>
                </a:solidFill>
                <a:effectLst>
                  <a:outerShdw blurRad="38100" dist="38100" dir="2700000" algn="tl">
                    <a:srgbClr val="C0C0C0"/>
                  </a:outerShdw>
                </a:effectLst>
                <a:latin typeface="Tahoma" pitchFamily="-84" charset="0"/>
              </a:rPr>
              <a:t/>
            </a:r>
            <a:br>
              <a:rPr lang="nl-NL" sz="2800" b="1" cap="none" smtClean="0">
                <a:solidFill>
                  <a:schemeClr val="accent2"/>
                </a:solidFill>
                <a:effectLst>
                  <a:outerShdw blurRad="38100" dist="38100" dir="2700000" algn="tl">
                    <a:srgbClr val="C0C0C0"/>
                  </a:outerShdw>
                </a:effectLst>
                <a:latin typeface="Tahoma" pitchFamily="-84" charset="0"/>
              </a:rPr>
            </a:br>
            <a:endParaRPr lang="nl-NL" sz="2800" b="1" cap="none" smtClean="0">
              <a:solidFill>
                <a:srgbClr val="FFFF00"/>
              </a:solidFill>
              <a:effectLst>
                <a:outerShdw blurRad="38100" dist="38100" dir="2700000" algn="tl">
                  <a:srgbClr val="C0C0C0"/>
                </a:outerShdw>
              </a:effectLst>
              <a:latin typeface="Tahoma" pitchFamily="-84" charset="0"/>
            </a:endParaRPr>
          </a:p>
        </p:txBody>
      </p:sp>
      <p:sp>
        <p:nvSpPr>
          <p:cNvPr id="44036" name="Rectangle 4"/>
          <p:cNvSpPr>
            <a:spLocks noGrp="1" noChangeArrowheads="1"/>
          </p:cNvSpPr>
          <p:nvPr>
            <p:ph type="body" sz="half" idx="1"/>
          </p:nvPr>
        </p:nvSpPr>
        <p:spPr>
          <a:xfrm>
            <a:off x="381000" y="2327275"/>
            <a:ext cx="4038600" cy="4530725"/>
          </a:xfrm>
        </p:spPr>
        <p:txBody>
          <a:bodyPr/>
          <a:lstStyle/>
          <a:p>
            <a:pPr>
              <a:buFont typeface="Wingdings" pitchFamily="-84" charset="2"/>
              <a:buNone/>
            </a:pPr>
            <a:endParaRPr lang="nl-NL" b="1" smtClean="0"/>
          </a:p>
          <a:p>
            <a:pPr>
              <a:buFont typeface="Wingdings" pitchFamily="-84" charset="2"/>
              <a:buNone/>
            </a:pPr>
            <a:r>
              <a:rPr lang="nl-NL" b="1" smtClean="0">
                <a:latin typeface="Arial" charset="0"/>
                <a:cs typeface="Arial" charset="0"/>
              </a:rPr>
              <a:t>DOEL:</a:t>
            </a:r>
          </a:p>
          <a:p>
            <a:pPr>
              <a:buFont typeface="Wingdings" pitchFamily="-84" charset="2"/>
              <a:buNone/>
            </a:pPr>
            <a:endParaRPr lang="nl-NL" b="1" smtClean="0">
              <a:latin typeface="Arial" charset="0"/>
              <a:cs typeface="Arial" charset="0"/>
            </a:endParaRPr>
          </a:p>
          <a:p>
            <a:pPr>
              <a:buFont typeface="Wingdings" pitchFamily="-84" charset="2"/>
              <a:buNone/>
            </a:pPr>
            <a:r>
              <a:rPr lang="nl-NL" b="1" smtClean="0">
                <a:latin typeface="Arial" charset="0"/>
                <a:cs typeface="Arial" charset="0"/>
              </a:rPr>
              <a:t>Levensbeëindiging op uitdrukkelijk verzoek</a:t>
            </a:r>
            <a:endParaRPr lang="nl-NL" b="1" smtClean="0">
              <a:solidFill>
                <a:srgbClr val="FFFF00"/>
              </a:solidFill>
              <a:effectLst>
                <a:outerShdw blurRad="38100" dist="38100" dir="2700000" algn="tl">
                  <a:srgbClr val="C0C0C0"/>
                </a:outerShdw>
              </a:effectLst>
              <a:latin typeface="Arial" charset="0"/>
              <a:cs typeface="Arial" charset="0"/>
            </a:endParaRPr>
          </a:p>
        </p:txBody>
      </p:sp>
      <p:sp>
        <p:nvSpPr>
          <p:cNvPr id="44037" name="Rectangle 5"/>
          <p:cNvSpPr>
            <a:spLocks noGrp="1" noChangeArrowheads="1"/>
          </p:cNvSpPr>
          <p:nvPr>
            <p:ph type="body" sz="half" idx="2"/>
          </p:nvPr>
        </p:nvSpPr>
        <p:spPr>
          <a:xfrm>
            <a:off x="4648200" y="2327275"/>
            <a:ext cx="4038600" cy="4530725"/>
          </a:xfrm>
        </p:spPr>
        <p:txBody>
          <a:bodyPr/>
          <a:lstStyle/>
          <a:p>
            <a:pPr>
              <a:buFont typeface="Wingdings" pitchFamily="-84" charset="2"/>
              <a:buNone/>
            </a:pPr>
            <a:endParaRPr lang="nl-NL" b="1" smtClean="0">
              <a:solidFill>
                <a:srgbClr val="FFFF00"/>
              </a:solidFill>
              <a:effectLst>
                <a:outerShdw blurRad="38100" dist="38100" dir="2700000" algn="tl">
                  <a:srgbClr val="C0C0C0"/>
                </a:outerShdw>
              </a:effectLst>
            </a:endParaRPr>
          </a:p>
          <a:p>
            <a:pPr>
              <a:buFont typeface="Wingdings" pitchFamily="-84" charset="2"/>
              <a:buNone/>
            </a:pPr>
            <a:r>
              <a:rPr lang="nl-NL" b="1" smtClean="0">
                <a:latin typeface="Arial" charset="0"/>
                <a:cs typeface="Arial" charset="0"/>
              </a:rPr>
              <a:t>DOEL:</a:t>
            </a:r>
          </a:p>
          <a:p>
            <a:pPr>
              <a:buFont typeface="Wingdings" pitchFamily="-84" charset="2"/>
              <a:buNone/>
            </a:pPr>
            <a:endParaRPr lang="nl-NL" b="1" smtClean="0">
              <a:latin typeface="Arial" charset="0"/>
              <a:cs typeface="Arial" charset="0"/>
            </a:endParaRPr>
          </a:p>
          <a:p>
            <a:pPr>
              <a:buFont typeface="Wingdings" pitchFamily="-84" charset="2"/>
              <a:buNone/>
            </a:pPr>
            <a:r>
              <a:rPr lang="nl-NL" b="1" smtClean="0">
                <a:latin typeface="Arial" charset="0"/>
                <a:cs typeface="Arial" charset="0"/>
              </a:rPr>
              <a:t>Verlichting van klachten veroorzaakt door refractaire symptomen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03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03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03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build="p"/>
      <p:bldP spid="44037"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Lelies">
  <a:themeElements>
    <a:clrScheme name="Lelies 1">
      <a:dk1>
        <a:srgbClr val="000000"/>
      </a:dk1>
      <a:lt1>
        <a:srgbClr val="F8EA47"/>
      </a:lt1>
      <a:dk2>
        <a:srgbClr val="643000"/>
      </a:dk2>
      <a:lt2>
        <a:srgbClr val="000000"/>
      </a:lt2>
      <a:accent1>
        <a:srgbClr val="C85F00"/>
      </a:accent1>
      <a:accent2>
        <a:srgbClr val="964700"/>
      </a:accent2>
      <a:accent3>
        <a:srgbClr val="FBF3B1"/>
      </a:accent3>
      <a:accent4>
        <a:srgbClr val="000000"/>
      </a:accent4>
      <a:accent5>
        <a:srgbClr val="E0B6AA"/>
      </a:accent5>
      <a:accent6>
        <a:srgbClr val="873F00"/>
      </a:accent6>
      <a:hlink>
        <a:srgbClr val="59300B"/>
      </a:hlink>
      <a:folHlink>
        <a:srgbClr val="77491F"/>
      </a:folHlink>
    </a:clrScheme>
    <a:fontScheme name="Lelies">
      <a:majorFont>
        <a:latin typeface="Times New Roman"/>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6000" b="0" i="0" u="none" strike="noStrike" cap="none" normalizeH="0" baseline="0">
            <a:ln>
              <a:noFill/>
            </a:ln>
            <a:solidFill>
              <a:schemeClr val="tx1"/>
            </a:solidFill>
            <a:effectLst>
              <a:outerShdw blurRad="38100" dist="38100" dir="2700000" algn="tl">
                <a:srgbClr val="000000">
                  <a:alpha val="43137"/>
                </a:srgbClr>
              </a:outerShdw>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6000" b="0" i="0" u="none" strike="noStrike" cap="none" normalizeH="0" baseline="0">
            <a:ln>
              <a:noFill/>
            </a:ln>
            <a:solidFill>
              <a:schemeClr val="tx1"/>
            </a:solidFill>
            <a:effectLst>
              <a:outerShdw blurRad="38100" dist="38100" dir="2700000" algn="tl">
                <a:srgbClr val="000000">
                  <a:alpha val="43137"/>
                </a:srgbClr>
              </a:outerShdw>
            </a:effectLst>
            <a:latin typeface="Arial" charset="0"/>
            <a:ea typeface="ＭＳ Ｐゴシック" charset="-128"/>
            <a:cs typeface="ＭＳ Ｐゴシック" charset="-128"/>
          </a:defRPr>
        </a:defPPr>
      </a:lstStyle>
    </a:lnDef>
  </a:objectDefaults>
  <a:extraClrSchemeLst>
    <a:extraClrScheme>
      <a:clrScheme name="Lelies 1">
        <a:dk1>
          <a:srgbClr val="000000"/>
        </a:dk1>
        <a:lt1>
          <a:srgbClr val="F8EA47"/>
        </a:lt1>
        <a:dk2>
          <a:srgbClr val="643000"/>
        </a:dk2>
        <a:lt2>
          <a:srgbClr val="000000"/>
        </a:lt2>
        <a:accent1>
          <a:srgbClr val="C85F00"/>
        </a:accent1>
        <a:accent2>
          <a:srgbClr val="964700"/>
        </a:accent2>
        <a:accent3>
          <a:srgbClr val="FBF3B1"/>
        </a:accent3>
        <a:accent4>
          <a:srgbClr val="000000"/>
        </a:accent4>
        <a:accent5>
          <a:srgbClr val="E0B6AA"/>
        </a:accent5>
        <a:accent6>
          <a:srgbClr val="873F00"/>
        </a:accent6>
        <a:hlink>
          <a:srgbClr val="59300B"/>
        </a:hlink>
        <a:folHlink>
          <a:srgbClr val="77491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KNO_pp_wit">
  <a:themeElements>
    <a:clrScheme name="IKNO_pp_wi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KNO_pp_wit">
      <a:majorFont>
        <a:latin typeface="Arial Unicode MS"/>
        <a:ea typeface=""/>
        <a:cs typeface=""/>
      </a:majorFont>
      <a:minorFont>
        <a:latin typeface="Arial Unicode M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IKNO_pp_wit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KNO_pp_wit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KNO_pp_wit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KNO_pp_wit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KNO_pp_wi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KNO_pp_wi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KNO_pp_wi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KNO_pp_wit 8">
        <a:dk1>
          <a:srgbClr val="4D4D4D"/>
        </a:dk1>
        <a:lt1>
          <a:srgbClr val="FFFFFF"/>
        </a:lt1>
        <a:dk2>
          <a:srgbClr val="B2B2B2"/>
        </a:dk2>
        <a:lt2>
          <a:srgbClr val="FFFFFF"/>
        </a:lt2>
        <a:accent1>
          <a:srgbClr val="005269"/>
        </a:accent1>
        <a:accent2>
          <a:srgbClr val="33CCFF"/>
        </a:accent2>
        <a:accent3>
          <a:srgbClr val="D5D5D5"/>
        </a:accent3>
        <a:accent4>
          <a:srgbClr val="DADADA"/>
        </a:accent4>
        <a:accent5>
          <a:srgbClr val="AAB3B9"/>
        </a:accent5>
        <a:accent6>
          <a:srgbClr val="2DB9E7"/>
        </a:accent6>
        <a:hlink>
          <a:srgbClr val="808080"/>
        </a:hlink>
        <a:folHlink>
          <a:srgbClr val="18849C"/>
        </a:folHlink>
      </a:clrScheme>
      <a:clrMap bg1="dk2" tx1="lt1" bg2="dk1" tx2="lt2" accent1="accent1" accent2="accent2" accent3="accent3" accent4="accent4" accent5="accent5" accent6="accent6" hlink="hlink" folHlink="folHlink"/>
    </a:extraClrScheme>
    <a:extraClrScheme>
      <a:clrScheme name="IKNO_pp_wit 9">
        <a:dk1>
          <a:srgbClr val="4D4D4D"/>
        </a:dk1>
        <a:lt1>
          <a:srgbClr val="FFFFFF"/>
        </a:lt1>
        <a:dk2>
          <a:srgbClr val="B2B2B2"/>
        </a:dk2>
        <a:lt2>
          <a:srgbClr val="FFFFFF"/>
        </a:lt2>
        <a:accent1>
          <a:srgbClr val="005269"/>
        </a:accent1>
        <a:accent2>
          <a:srgbClr val="33CCFF"/>
        </a:accent2>
        <a:accent3>
          <a:srgbClr val="D5D5D5"/>
        </a:accent3>
        <a:accent4>
          <a:srgbClr val="DADADA"/>
        </a:accent4>
        <a:accent5>
          <a:srgbClr val="AAB3B9"/>
        </a:accent5>
        <a:accent6>
          <a:srgbClr val="2DB9E7"/>
        </a:accent6>
        <a:hlink>
          <a:srgbClr val="33CCFF"/>
        </a:hlink>
        <a:folHlink>
          <a:srgbClr val="C0C0C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emplate>Oriel.thmx</Template>
  <TotalTime>2380</TotalTime>
  <Words>778</Words>
  <Application>Microsoft Office PowerPoint</Application>
  <PresentationFormat>Diavoorstelling (4:3)</PresentationFormat>
  <Paragraphs>222</Paragraphs>
  <Slides>38</Slides>
  <Notes>11</Notes>
  <HiddenSlides>0</HiddenSlides>
  <MMClips>0</MMClips>
  <ScaleCrop>false</ScaleCrop>
  <HeadingPairs>
    <vt:vector size="6" baseType="variant">
      <vt:variant>
        <vt:lpstr>Thema</vt:lpstr>
      </vt:variant>
      <vt:variant>
        <vt:i4>3</vt:i4>
      </vt:variant>
      <vt:variant>
        <vt:lpstr>Ingesloten OLE-bronprogramma's</vt:lpstr>
      </vt:variant>
      <vt:variant>
        <vt:i4>1</vt:i4>
      </vt:variant>
      <vt:variant>
        <vt:lpstr>Diatitels</vt:lpstr>
      </vt:variant>
      <vt:variant>
        <vt:i4>38</vt:i4>
      </vt:variant>
    </vt:vector>
  </HeadingPairs>
  <TitlesOfParts>
    <vt:vector size="42" baseType="lpstr">
      <vt:lpstr>Oriel</vt:lpstr>
      <vt:lpstr>3_Lelies</vt:lpstr>
      <vt:lpstr>IKNO_pp_wit</vt:lpstr>
      <vt:lpstr>Clip</vt:lpstr>
      <vt:lpstr>   Euthanasie in     Nederland</vt:lpstr>
      <vt:lpstr>Dia 2</vt:lpstr>
      <vt:lpstr>Dia 3</vt:lpstr>
      <vt:lpstr>Presentatie</vt:lpstr>
      <vt:lpstr>Dia 5</vt:lpstr>
      <vt:lpstr>Dia 6</vt:lpstr>
      <vt:lpstr>Dia 7</vt:lpstr>
      <vt:lpstr>Dia 8</vt:lpstr>
      <vt:lpstr>EUTHANASIE ↔   SEDATIE  </vt:lpstr>
      <vt:lpstr>ZORGVULDIGHEIDSCRITERIA EUTHANASIE</vt:lpstr>
      <vt:lpstr>Eerste euthanasie  Sytske van der Meer</vt:lpstr>
      <vt:lpstr>Verloop van de procedure</vt:lpstr>
      <vt:lpstr>Eerste euthanasie  Jan de Heer 1979</vt:lpstr>
      <vt:lpstr>Aan de andere kant van de naald</vt:lpstr>
      <vt:lpstr>WAARDIG STERVEN?</vt:lpstr>
      <vt:lpstr>Nederland en de wereld</vt:lpstr>
      <vt:lpstr>ONTWIKKELINGEN</vt:lpstr>
      <vt:lpstr>EEN SUCCESVOLLE OPERATIE</vt:lpstr>
      <vt:lpstr>INEKE STINISSEN</vt:lpstr>
      <vt:lpstr>ONTWIKKELINGEN</vt:lpstr>
      <vt:lpstr>MELDINGEN </vt:lpstr>
      <vt:lpstr>Geschiedenis euthanasie bij dementie</vt:lpstr>
      <vt:lpstr>STANDPUNT NVVA</vt:lpstr>
      <vt:lpstr>Dia 24</vt:lpstr>
      <vt:lpstr>Geschiedenis euthanasie bij dementie</vt:lpstr>
      <vt:lpstr>Dia 26</vt:lpstr>
      <vt:lpstr>Geschiedenis  van de hulp bij zelfdoding in de psychiatrie</vt:lpstr>
      <vt:lpstr>Geschiedenis van euthanasie bij lijden aan het leven</vt:lpstr>
      <vt:lpstr>ARTIKEL 294 WETBOEK VAN STRAFRECHT</vt:lpstr>
      <vt:lpstr>Dia 30</vt:lpstr>
      <vt:lpstr>Geschiedenis van euthanasie bij lijden aan het leven</vt:lpstr>
      <vt:lpstr>Dia 32</vt:lpstr>
      <vt:lpstr>ONTWIKKELINGEN IN DE SCEN  CONCLUSIES</vt:lpstr>
      <vt:lpstr>Ontwikkelingen in de SCEN conclusies</vt:lpstr>
      <vt:lpstr>CASUÏSTIEK</vt:lpstr>
      <vt:lpstr>Dia 36</vt:lpstr>
      <vt:lpstr>Dia 37</vt:lpstr>
      <vt:lpstr>Dia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SCEN-consulent, de dokter en de samenleving</dc:title>
  <dc:creator>van der Meer</dc:creator>
  <cp:lastModifiedBy>Peter ter Horst</cp:lastModifiedBy>
  <cp:revision>114</cp:revision>
  <dcterms:created xsi:type="dcterms:W3CDTF">2012-03-14T19:19:12Z</dcterms:created>
  <dcterms:modified xsi:type="dcterms:W3CDTF">2012-10-05T19:18:06Z</dcterms:modified>
</cp:coreProperties>
</file>